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8" r:id="rId2"/>
    <p:sldId id="297" r:id="rId3"/>
    <p:sldId id="256" r:id="rId4"/>
    <p:sldId id="291" r:id="rId5"/>
    <p:sldId id="292" r:id="rId6"/>
    <p:sldId id="293" r:id="rId7"/>
    <p:sldId id="295" r:id="rId8"/>
    <p:sldId id="296" r:id="rId9"/>
    <p:sldId id="294" r:id="rId10"/>
    <p:sldId id="285" r:id="rId11"/>
    <p:sldId id="287" r:id="rId12"/>
    <p:sldId id="289" r:id="rId13"/>
    <p:sldId id="290" r:id="rId14"/>
    <p:sldId id="288" r:id="rId15"/>
    <p:sldId id="286" r:id="rId16"/>
    <p:sldId id="299" r:id="rId17"/>
    <p:sldId id="300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33"/>
    <a:srgbClr val="CCFF99"/>
    <a:srgbClr val="FFFFCC"/>
    <a:srgbClr val="FFFF99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99" d="100"/>
          <a:sy n="99" d="100"/>
        </p:scale>
        <p:origin x="78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BDDC-69B1-4E98-99E5-09C3BE401035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A265C-F6E5-4951-BE6A-3E86EFF90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206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BDDC-69B1-4E98-99E5-09C3BE401035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A265C-F6E5-4951-BE6A-3E86EFF90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52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BDDC-69B1-4E98-99E5-09C3BE401035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A265C-F6E5-4951-BE6A-3E86EFF90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73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BDDC-69B1-4E98-99E5-09C3BE401035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A265C-F6E5-4951-BE6A-3E86EFF90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57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BDDC-69B1-4E98-99E5-09C3BE401035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A265C-F6E5-4951-BE6A-3E86EFF90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30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BDDC-69B1-4E98-99E5-09C3BE401035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A265C-F6E5-4951-BE6A-3E86EFF90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4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BDDC-69B1-4E98-99E5-09C3BE401035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A265C-F6E5-4951-BE6A-3E86EFF90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429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BDDC-69B1-4E98-99E5-09C3BE401035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A265C-F6E5-4951-BE6A-3E86EFF90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75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BDDC-69B1-4E98-99E5-09C3BE401035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A265C-F6E5-4951-BE6A-3E86EFF90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173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BDDC-69B1-4E98-99E5-09C3BE401035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A265C-F6E5-4951-BE6A-3E86EFF90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572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BDDC-69B1-4E98-99E5-09C3BE401035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A265C-F6E5-4951-BE6A-3E86EFF90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74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8BDDC-69B1-4E98-99E5-09C3BE401035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A265C-F6E5-4951-BE6A-3E86EFF90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20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3.png"/><Relationship Id="rId7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6521B6-5C3C-4874-9463-DF0B7C5A9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44" y="0"/>
            <a:ext cx="7399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23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C3ABF0-77B5-4B3A-AEB7-90881BD811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0" r="9981" b="52771"/>
          <a:stretch/>
        </p:blipFill>
        <p:spPr>
          <a:xfrm rot="16200000">
            <a:off x="2927460" y="2678198"/>
            <a:ext cx="4340645" cy="32389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0439F3-226F-47D1-B55B-7F9278E94D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3" r="33629" b="61406"/>
          <a:stretch/>
        </p:blipFill>
        <p:spPr>
          <a:xfrm rot="5400000">
            <a:off x="687316" y="3562166"/>
            <a:ext cx="2566930" cy="26468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81E78F-D440-44AB-B9CE-ED28A0E0B30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3918" y="2617768"/>
            <a:ext cx="1845383" cy="17239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D1B8E8-ABA1-43FC-8FCB-76BC6A31BFF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08839">
            <a:off x="4472847" y="2033873"/>
            <a:ext cx="1845383" cy="172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74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129F05B-57EC-401A-BF02-78CCE1337BEA}"/>
              </a:ext>
            </a:extLst>
          </p:cNvPr>
          <p:cNvSpPr/>
          <p:nvPr/>
        </p:nvSpPr>
        <p:spPr>
          <a:xfrm>
            <a:off x="2536426" y="3951678"/>
            <a:ext cx="523827" cy="684652"/>
          </a:xfrm>
          <a:custGeom>
            <a:avLst/>
            <a:gdLst>
              <a:gd name="connsiteX0" fmla="*/ 431928 w 523827"/>
              <a:gd name="connsiteY0" fmla="*/ 124065 h 684652"/>
              <a:gd name="connsiteX1" fmla="*/ 395168 w 523827"/>
              <a:gd name="connsiteY1" fmla="*/ 0 h 684652"/>
              <a:gd name="connsiteX2" fmla="*/ 41355 w 523827"/>
              <a:gd name="connsiteY2" fmla="*/ 96495 h 684652"/>
              <a:gd name="connsiteX3" fmla="*/ 0 w 523827"/>
              <a:gd name="connsiteY3" fmla="*/ 179204 h 684652"/>
              <a:gd name="connsiteX4" fmla="*/ 91900 w 523827"/>
              <a:gd name="connsiteY4" fmla="*/ 684652 h 684652"/>
              <a:gd name="connsiteX5" fmla="*/ 385978 w 523827"/>
              <a:gd name="connsiteY5" fmla="*/ 657082 h 684652"/>
              <a:gd name="connsiteX6" fmla="*/ 496257 w 523827"/>
              <a:gd name="connsiteY6" fmla="*/ 629512 h 684652"/>
              <a:gd name="connsiteX7" fmla="*/ 523827 w 523827"/>
              <a:gd name="connsiteY7" fmla="*/ 496258 h 684652"/>
              <a:gd name="connsiteX8" fmla="*/ 206774 w 523827"/>
              <a:gd name="connsiteY8" fmla="*/ 569777 h 684652"/>
              <a:gd name="connsiteX9" fmla="*/ 142444 w 523827"/>
              <a:gd name="connsiteY9" fmla="*/ 220559 h 684652"/>
              <a:gd name="connsiteX10" fmla="*/ 431928 w 523827"/>
              <a:gd name="connsiteY10" fmla="*/ 124065 h 68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3827" h="684652">
                <a:moveTo>
                  <a:pt x="431928" y="124065"/>
                </a:moveTo>
                <a:lnTo>
                  <a:pt x="395168" y="0"/>
                </a:lnTo>
                <a:lnTo>
                  <a:pt x="41355" y="96495"/>
                </a:lnTo>
                <a:lnTo>
                  <a:pt x="0" y="179204"/>
                </a:lnTo>
                <a:lnTo>
                  <a:pt x="91900" y="684652"/>
                </a:lnTo>
                <a:lnTo>
                  <a:pt x="385978" y="657082"/>
                </a:lnTo>
                <a:lnTo>
                  <a:pt x="496257" y="629512"/>
                </a:lnTo>
                <a:lnTo>
                  <a:pt x="523827" y="496258"/>
                </a:lnTo>
                <a:lnTo>
                  <a:pt x="206774" y="569777"/>
                </a:lnTo>
                <a:lnTo>
                  <a:pt x="142444" y="220559"/>
                </a:lnTo>
                <a:lnTo>
                  <a:pt x="431928" y="124065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9718A82-0C5E-418C-966F-F9CA6651DFAE}"/>
              </a:ext>
            </a:extLst>
          </p:cNvPr>
          <p:cNvSpPr/>
          <p:nvPr/>
        </p:nvSpPr>
        <p:spPr>
          <a:xfrm>
            <a:off x="2685875" y="3976125"/>
            <a:ext cx="484743" cy="561861"/>
          </a:xfrm>
          <a:custGeom>
            <a:avLst/>
            <a:gdLst>
              <a:gd name="connsiteX0" fmla="*/ 396608 w 484743"/>
              <a:gd name="connsiteY0" fmla="*/ 0 h 561861"/>
              <a:gd name="connsiteX1" fmla="*/ 0 w 484743"/>
              <a:gd name="connsiteY1" fmla="*/ 176270 h 561861"/>
              <a:gd name="connsiteX2" fmla="*/ 11017 w 484743"/>
              <a:gd name="connsiteY2" fmla="*/ 561861 h 561861"/>
              <a:gd name="connsiteX3" fmla="*/ 484743 w 484743"/>
              <a:gd name="connsiteY3" fmla="*/ 473726 h 561861"/>
              <a:gd name="connsiteX4" fmla="*/ 418641 w 484743"/>
              <a:gd name="connsiteY4" fmla="*/ 319490 h 561861"/>
              <a:gd name="connsiteX5" fmla="*/ 407624 w 484743"/>
              <a:gd name="connsiteY5" fmla="*/ 143220 h 561861"/>
              <a:gd name="connsiteX6" fmla="*/ 396608 w 484743"/>
              <a:gd name="connsiteY6" fmla="*/ 0 h 561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4743" h="561861">
                <a:moveTo>
                  <a:pt x="396608" y="0"/>
                </a:moveTo>
                <a:lnTo>
                  <a:pt x="0" y="176270"/>
                </a:lnTo>
                <a:lnTo>
                  <a:pt x="11017" y="561861"/>
                </a:lnTo>
                <a:lnTo>
                  <a:pt x="484743" y="473726"/>
                </a:lnTo>
                <a:lnTo>
                  <a:pt x="418641" y="319490"/>
                </a:lnTo>
                <a:lnTo>
                  <a:pt x="407624" y="143220"/>
                </a:lnTo>
                <a:lnTo>
                  <a:pt x="396608" y="0"/>
                </a:lnTo>
                <a:close/>
              </a:path>
            </a:pathLst>
          </a:custGeom>
          <a:solidFill>
            <a:srgbClr val="996633">
              <a:alpha val="48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576C50B-1E83-4D3B-9B98-5806A05F79B4}"/>
              </a:ext>
            </a:extLst>
          </p:cNvPr>
          <p:cNvSpPr/>
          <p:nvPr/>
        </p:nvSpPr>
        <p:spPr>
          <a:xfrm>
            <a:off x="2412362" y="4103313"/>
            <a:ext cx="206774" cy="431927"/>
          </a:xfrm>
          <a:custGeom>
            <a:avLst/>
            <a:gdLst>
              <a:gd name="connsiteX0" fmla="*/ 0 w 206774"/>
              <a:gd name="connsiteY0" fmla="*/ 0 h 431927"/>
              <a:gd name="connsiteX1" fmla="*/ 142444 w 206774"/>
              <a:gd name="connsiteY1" fmla="*/ 32164 h 431927"/>
              <a:gd name="connsiteX2" fmla="*/ 206774 w 206774"/>
              <a:gd name="connsiteY2" fmla="*/ 431927 h 431927"/>
              <a:gd name="connsiteX3" fmla="*/ 96494 w 206774"/>
              <a:gd name="connsiteY3" fmla="*/ 427332 h 431927"/>
              <a:gd name="connsiteX4" fmla="*/ 0 w 206774"/>
              <a:gd name="connsiteY4" fmla="*/ 0 h 431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774" h="431927">
                <a:moveTo>
                  <a:pt x="0" y="0"/>
                </a:moveTo>
                <a:lnTo>
                  <a:pt x="142444" y="32164"/>
                </a:lnTo>
                <a:lnTo>
                  <a:pt x="206774" y="431927"/>
                </a:lnTo>
                <a:lnTo>
                  <a:pt x="96494" y="427332"/>
                </a:lnTo>
                <a:lnTo>
                  <a:pt x="0" y="0"/>
                </a:lnTo>
                <a:close/>
              </a:path>
            </a:pathLst>
          </a:custGeom>
          <a:solidFill>
            <a:srgbClr val="996633">
              <a:alpha val="48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DDB50AA-E436-4E7B-9363-1C12E5FEF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677" y="2997333"/>
            <a:ext cx="719206" cy="115554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6EF4E49-5CA3-4BBE-BEA7-D1EF9F100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542" y="2659754"/>
            <a:ext cx="1487553" cy="179847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BDA0FBA-EEE2-4F3D-8873-9B86C69A6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5589" y="2509942"/>
            <a:ext cx="1810669" cy="246909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45852FD-2591-4F0D-8E73-30784AB7E865}"/>
              </a:ext>
            </a:extLst>
          </p:cNvPr>
          <p:cNvSpPr/>
          <p:nvPr/>
        </p:nvSpPr>
        <p:spPr>
          <a:xfrm>
            <a:off x="8377299" y="2583455"/>
            <a:ext cx="1806766" cy="2467778"/>
          </a:xfrm>
          <a:custGeom>
            <a:avLst/>
            <a:gdLst>
              <a:gd name="connsiteX0" fmla="*/ 0 w 1806766"/>
              <a:gd name="connsiteY0" fmla="*/ 561860 h 2467778"/>
              <a:gd name="connsiteX1" fmla="*/ 44068 w 1806766"/>
              <a:gd name="connsiteY1" fmla="*/ 1255923 h 2467778"/>
              <a:gd name="connsiteX2" fmla="*/ 132202 w 1806766"/>
              <a:gd name="connsiteY2" fmla="*/ 1597446 h 2467778"/>
              <a:gd name="connsiteX3" fmla="*/ 132202 w 1806766"/>
              <a:gd name="connsiteY3" fmla="*/ 1597446 h 2467778"/>
              <a:gd name="connsiteX4" fmla="*/ 242371 w 1806766"/>
              <a:gd name="connsiteY4" fmla="*/ 1972019 h 2467778"/>
              <a:gd name="connsiteX5" fmla="*/ 275422 w 1806766"/>
              <a:gd name="connsiteY5" fmla="*/ 2390660 h 2467778"/>
              <a:gd name="connsiteX6" fmla="*/ 418641 w 1806766"/>
              <a:gd name="connsiteY6" fmla="*/ 2467778 h 2467778"/>
              <a:gd name="connsiteX7" fmla="*/ 396607 w 1806766"/>
              <a:gd name="connsiteY7" fmla="*/ 2038121 h 2467778"/>
              <a:gd name="connsiteX8" fmla="*/ 462709 w 1806766"/>
              <a:gd name="connsiteY8" fmla="*/ 2126256 h 2467778"/>
              <a:gd name="connsiteX9" fmla="*/ 473725 w 1806766"/>
              <a:gd name="connsiteY9" fmla="*/ 1883885 h 2467778"/>
              <a:gd name="connsiteX10" fmla="*/ 605928 w 1806766"/>
              <a:gd name="connsiteY10" fmla="*/ 1961003 h 2467778"/>
              <a:gd name="connsiteX11" fmla="*/ 616945 w 1806766"/>
              <a:gd name="connsiteY11" fmla="*/ 1795750 h 2467778"/>
              <a:gd name="connsiteX12" fmla="*/ 661012 w 1806766"/>
              <a:gd name="connsiteY12" fmla="*/ 1498294 h 2467778"/>
              <a:gd name="connsiteX13" fmla="*/ 616945 w 1806766"/>
              <a:gd name="connsiteY13" fmla="*/ 1344058 h 2467778"/>
              <a:gd name="connsiteX14" fmla="*/ 374574 w 1806766"/>
              <a:gd name="connsiteY14" fmla="*/ 1167788 h 2467778"/>
              <a:gd name="connsiteX15" fmla="*/ 429658 w 1806766"/>
              <a:gd name="connsiteY15" fmla="*/ 859316 h 2467778"/>
              <a:gd name="connsiteX16" fmla="*/ 517793 w 1806766"/>
              <a:gd name="connsiteY16" fmla="*/ 649995 h 2467778"/>
              <a:gd name="connsiteX17" fmla="*/ 793215 w 1806766"/>
              <a:gd name="connsiteY17" fmla="*/ 738130 h 2467778"/>
              <a:gd name="connsiteX18" fmla="*/ 870333 w 1806766"/>
              <a:gd name="connsiteY18" fmla="*/ 605928 h 2467778"/>
              <a:gd name="connsiteX19" fmla="*/ 1178805 w 1806766"/>
              <a:gd name="connsiteY19" fmla="*/ 716097 h 2467778"/>
              <a:gd name="connsiteX20" fmla="*/ 1608463 w 1806766"/>
              <a:gd name="connsiteY20" fmla="*/ 1167788 h 2467778"/>
              <a:gd name="connsiteX21" fmla="*/ 1806766 w 1806766"/>
              <a:gd name="connsiteY21" fmla="*/ 958468 h 2467778"/>
              <a:gd name="connsiteX22" fmla="*/ 1542362 w 1806766"/>
              <a:gd name="connsiteY22" fmla="*/ 253388 h 2467778"/>
              <a:gd name="connsiteX23" fmla="*/ 1443210 w 1806766"/>
              <a:gd name="connsiteY23" fmla="*/ 187287 h 2467778"/>
              <a:gd name="connsiteX24" fmla="*/ 1068636 w 1806766"/>
              <a:gd name="connsiteY24" fmla="*/ 88135 h 2467778"/>
              <a:gd name="connsiteX25" fmla="*/ 694063 w 1806766"/>
              <a:gd name="connsiteY25" fmla="*/ 0 h 2467778"/>
              <a:gd name="connsiteX26" fmla="*/ 330506 w 1806766"/>
              <a:gd name="connsiteY26" fmla="*/ 44068 h 2467778"/>
              <a:gd name="connsiteX27" fmla="*/ 66101 w 1806766"/>
              <a:gd name="connsiteY27" fmla="*/ 220338 h 2467778"/>
              <a:gd name="connsiteX28" fmla="*/ 55084 w 1806766"/>
              <a:gd name="connsiteY28" fmla="*/ 253388 h 2467778"/>
              <a:gd name="connsiteX29" fmla="*/ 154236 w 1806766"/>
              <a:gd name="connsiteY29" fmla="*/ 396607 h 2467778"/>
              <a:gd name="connsiteX30" fmla="*/ 0 w 1806766"/>
              <a:gd name="connsiteY30" fmla="*/ 407624 h 2467778"/>
              <a:gd name="connsiteX31" fmla="*/ 0 w 1806766"/>
              <a:gd name="connsiteY31" fmla="*/ 561860 h 246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06766" h="2467778">
                <a:moveTo>
                  <a:pt x="0" y="561860"/>
                </a:moveTo>
                <a:lnTo>
                  <a:pt x="44068" y="1255923"/>
                </a:lnTo>
                <a:lnTo>
                  <a:pt x="132202" y="1597446"/>
                </a:lnTo>
                <a:lnTo>
                  <a:pt x="132202" y="1597446"/>
                </a:lnTo>
                <a:lnTo>
                  <a:pt x="242371" y="1972019"/>
                </a:lnTo>
                <a:lnTo>
                  <a:pt x="275422" y="2390660"/>
                </a:lnTo>
                <a:lnTo>
                  <a:pt x="418641" y="2467778"/>
                </a:lnTo>
                <a:lnTo>
                  <a:pt x="396607" y="2038121"/>
                </a:lnTo>
                <a:lnTo>
                  <a:pt x="462709" y="2126256"/>
                </a:lnTo>
                <a:lnTo>
                  <a:pt x="473725" y="1883885"/>
                </a:lnTo>
                <a:lnTo>
                  <a:pt x="605928" y="1961003"/>
                </a:lnTo>
                <a:lnTo>
                  <a:pt x="616945" y="1795750"/>
                </a:lnTo>
                <a:lnTo>
                  <a:pt x="661012" y="1498294"/>
                </a:lnTo>
                <a:lnTo>
                  <a:pt x="616945" y="1344058"/>
                </a:lnTo>
                <a:lnTo>
                  <a:pt x="374574" y="1167788"/>
                </a:lnTo>
                <a:lnTo>
                  <a:pt x="429658" y="859316"/>
                </a:lnTo>
                <a:lnTo>
                  <a:pt x="517793" y="649995"/>
                </a:lnTo>
                <a:lnTo>
                  <a:pt x="793215" y="738130"/>
                </a:lnTo>
                <a:lnTo>
                  <a:pt x="870333" y="605928"/>
                </a:lnTo>
                <a:lnTo>
                  <a:pt x="1178805" y="716097"/>
                </a:lnTo>
                <a:lnTo>
                  <a:pt x="1608463" y="1167788"/>
                </a:lnTo>
                <a:lnTo>
                  <a:pt x="1806766" y="958468"/>
                </a:lnTo>
                <a:lnTo>
                  <a:pt x="1542362" y="253388"/>
                </a:lnTo>
                <a:lnTo>
                  <a:pt x="1443210" y="187287"/>
                </a:lnTo>
                <a:lnTo>
                  <a:pt x="1068636" y="88135"/>
                </a:lnTo>
                <a:lnTo>
                  <a:pt x="694063" y="0"/>
                </a:lnTo>
                <a:lnTo>
                  <a:pt x="330506" y="44068"/>
                </a:lnTo>
                <a:lnTo>
                  <a:pt x="66101" y="220338"/>
                </a:lnTo>
                <a:lnTo>
                  <a:pt x="55084" y="253388"/>
                </a:lnTo>
                <a:lnTo>
                  <a:pt x="154236" y="396607"/>
                </a:lnTo>
                <a:lnTo>
                  <a:pt x="0" y="407624"/>
                </a:lnTo>
                <a:lnTo>
                  <a:pt x="0" y="561860"/>
                </a:lnTo>
                <a:close/>
              </a:path>
            </a:pathLst>
          </a:custGeom>
          <a:solidFill>
            <a:srgbClr val="FF0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36E5E1A-955C-46FE-A9F1-BADC168CE09A}"/>
              </a:ext>
            </a:extLst>
          </p:cNvPr>
          <p:cNvGrpSpPr/>
          <p:nvPr/>
        </p:nvGrpSpPr>
        <p:grpSpPr>
          <a:xfrm>
            <a:off x="297456" y="406815"/>
            <a:ext cx="4737251" cy="5228098"/>
            <a:chOff x="352542" y="362748"/>
            <a:chExt cx="4318610" cy="47660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7C3ABF0-77B5-4B3A-AEB7-90881BD811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31" r="9981" b="52771"/>
            <a:stretch/>
          </p:blipFill>
          <p:spPr>
            <a:xfrm rot="16200000">
              <a:off x="442000" y="618270"/>
              <a:ext cx="4139694" cy="431861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20439F3-226F-47D1-B55B-7F9278E94D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33" r="33629" b="61406"/>
            <a:stretch/>
          </p:blipFill>
          <p:spPr>
            <a:xfrm rot="5400000">
              <a:off x="949838" y="1653007"/>
              <a:ext cx="3422572" cy="352906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7D1B8E8-ABA1-43FC-8FCB-76BC6A31B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08839">
              <a:off x="1430868" y="362748"/>
              <a:ext cx="2460510" cy="2298635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1B216ED-65E0-4FD2-8B87-F8176A342B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0904" y="705329"/>
            <a:ext cx="3185944" cy="2973734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0C6C94D-E69E-4501-90D5-9BA969A42F6D}"/>
              </a:ext>
            </a:extLst>
          </p:cNvPr>
          <p:cNvSpPr/>
          <p:nvPr/>
        </p:nvSpPr>
        <p:spPr>
          <a:xfrm>
            <a:off x="154236" y="4241494"/>
            <a:ext cx="3503364" cy="1949986"/>
          </a:xfrm>
          <a:custGeom>
            <a:avLst/>
            <a:gdLst>
              <a:gd name="connsiteX0" fmla="*/ 220337 w 3503364"/>
              <a:gd name="connsiteY0" fmla="*/ 760164 h 1949986"/>
              <a:gd name="connsiteX1" fmla="*/ 1575412 w 3503364"/>
              <a:gd name="connsiteY1" fmla="*/ 0 h 1949986"/>
              <a:gd name="connsiteX2" fmla="*/ 3503364 w 3503364"/>
              <a:gd name="connsiteY2" fmla="*/ 1410159 h 1949986"/>
              <a:gd name="connsiteX3" fmla="*/ 539827 w 3503364"/>
              <a:gd name="connsiteY3" fmla="*/ 1949986 h 1949986"/>
              <a:gd name="connsiteX4" fmla="*/ 0 w 3503364"/>
              <a:gd name="connsiteY4" fmla="*/ 1134737 h 1949986"/>
              <a:gd name="connsiteX5" fmla="*/ 220337 w 3503364"/>
              <a:gd name="connsiteY5" fmla="*/ 760164 h 1949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364" h="1949986">
                <a:moveTo>
                  <a:pt x="220337" y="760164"/>
                </a:moveTo>
                <a:lnTo>
                  <a:pt x="1575412" y="0"/>
                </a:lnTo>
                <a:lnTo>
                  <a:pt x="3503364" y="1410159"/>
                </a:lnTo>
                <a:lnTo>
                  <a:pt x="539827" y="1949986"/>
                </a:lnTo>
                <a:lnTo>
                  <a:pt x="0" y="1134737"/>
                </a:lnTo>
                <a:lnTo>
                  <a:pt x="220337" y="7601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57A82B-1F31-48E5-B4F2-41694C640246}"/>
              </a:ext>
            </a:extLst>
          </p:cNvPr>
          <p:cNvSpPr/>
          <p:nvPr/>
        </p:nvSpPr>
        <p:spPr>
          <a:xfrm>
            <a:off x="111258" y="357905"/>
            <a:ext cx="1276867" cy="11738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44C3835-1D3F-42B3-BAB0-734A007AAA85}"/>
              </a:ext>
            </a:extLst>
          </p:cNvPr>
          <p:cNvSpPr/>
          <p:nvPr/>
        </p:nvSpPr>
        <p:spPr>
          <a:xfrm>
            <a:off x="6819441" y="495759"/>
            <a:ext cx="1994053" cy="2831335"/>
          </a:xfrm>
          <a:custGeom>
            <a:avLst/>
            <a:gdLst>
              <a:gd name="connsiteX0" fmla="*/ 0 w 1994053"/>
              <a:gd name="connsiteY0" fmla="*/ 44068 h 2831335"/>
              <a:gd name="connsiteX1" fmla="*/ 1641513 w 1994053"/>
              <a:gd name="connsiteY1" fmla="*/ 1123721 h 2831335"/>
              <a:gd name="connsiteX2" fmla="*/ 903383 w 1994053"/>
              <a:gd name="connsiteY2" fmla="*/ 1983036 h 2831335"/>
              <a:gd name="connsiteX3" fmla="*/ 771181 w 1994053"/>
              <a:gd name="connsiteY3" fmla="*/ 2831335 h 2831335"/>
              <a:gd name="connsiteX4" fmla="*/ 1994053 w 1994053"/>
              <a:gd name="connsiteY4" fmla="*/ 2500829 h 2831335"/>
              <a:gd name="connsiteX5" fmla="*/ 1894901 w 1994053"/>
              <a:gd name="connsiteY5" fmla="*/ 0 h 2831335"/>
              <a:gd name="connsiteX6" fmla="*/ 0 w 1994053"/>
              <a:gd name="connsiteY6" fmla="*/ 44068 h 2831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94053" h="2831335">
                <a:moveTo>
                  <a:pt x="0" y="44068"/>
                </a:moveTo>
                <a:lnTo>
                  <a:pt x="1641513" y="1123721"/>
                </a:lnTo>
                <a:lnTo>
                  <a:pt x="903383" y="1983036"/>
                </a:lnTo>
                <a:lnTo>
                  <a:pt x="771181" y="2831335"/>
                </a:lnTo>
                <a:lnTo>
                  <a:pt x="1994053" y="2500829"/>
                </a:lnTo>
                <a:lnTo>
                  <a:pt x="1894901" y="0"/>
                </a:lnTo>
                <a:lnTo>
                  <a:pt x="0" y="4406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7B58EF2-04A8-47A4-B78D-806D4727552B}"/>
              </a:ext>
            </a:extLst>
          </p:cNvPr>
          <p:cNvSpPr/>
          <p:nvPr/>
        </p:nvSpPr>
        <p:spPr>
          <a:xfrm>
            <a:off x="3183875" y="198304"/>
            <a:ext cx="1597445" cy="2324559"/>
          </a:xfrm>
          <a:custGeom>
            <a:avLst/>
            <a:gdLst>
              <a:gd name="connsiteX0" fmla="*/ 0 w 1597445"/>
              <a:gd name="connsiteY0" fmla="*/ 253388 h 2324559"/>
              <a:gd name="connsiteX1" fmla="*/ 859315 w 1597445"/>
              <a:gd name="connsiteY1" fmla="*/ 1222872 h 2324559"/>
              <a:gd name="connsiteX2" fmla="*/ 793214 w 1597445"/>
              <a:gd name="connsiteY2" fmla="*/ 1564395 h 2324559"/>
              <a:gd name="connsiteX3" fmla="*/ 176270 w 1597445"/>
              <a:gd name="connsiteY3" fmla="*/ 2093204 h 2324559"/>
              <a:gd name="connsiteX4" fmla="*/ 209320 w 1597445"/>
              <a:gd name="connsiteY4" fmla="*/ 2236424 h 2324559"/>
              <a:gd name="connsiteX5" fmla="*/ 1068636 w 1597445"/>
              <a:gd name="connsiteY5" fmla="*/ 2324559 h 2324559"/>
              <a:gd name="connsiteX6" fmla="*/ 1597445 w 1597445"/>
              <a:gd name="connsiteY6" fmla="*/ 539826 h 2324559"/>
              <a:gd name="connsiteX7" fmla="*/ 330506 w 1597445"/>
              <a:gd name="connsiteY7" fmla="*/ 0 h 2324559"/>
              <a:gd name="connsiteX8" fmla="*/ 0 w 1597445"/>
              <a:gd name="connsiteY8" fmla="*/ 253388 h 2324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7445" h="2324559">
                <a:moveTo>
                  <a:pt x="0" y="253388"/>
                </a:moveTo>
                <a:lnTo>
                  <a:pt x="859315" y="1222872"/>
                </a:lnTo>
                <a:lnTo>
                  <a:pt x="793214" y="1564395"/>
                </a:lnTo>
                <a:lnTo>
                  <a:pt x="176270" y="2093204"/>
                </a:lnTo>
                <a:lnTo>
                  <a:pt x="209320" y="2236424"/>
                </a:lnTo>
                <a:lnTo>
                  <a:pt x="1068636" y="2324559"/>
                </a:lnTo>
                <a:lnTo>
                  <a:pt x="1597445" y="539826"/>
                </a:lnTo>
                <a:lnTo>
                  <a:pt x="330506" y="0"/>
                </a:lnTo>
                <a:lnTo>
                  <a:pt x="0" y="2533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5CC5060-6AC9-4578-AEB7-D282296C8674}"/>
              </a:ext>
            </a:extLst>
          </p:cNvPr>
          <p:cNvSpPr/>
          <p:nvPr/>
        </p:nvSpPr>
        <p:spPr>
          <a:xfrm>
            <a:off x="4329627" y="4335138"/>
            <a:ext cx="848299" cy="1399143"/>
          </a:xfrm>
          <a:custGeom>
            <a:avLst/>
            <a:gdLst>
              <a:gd name="connsiteX0" fmla="*/ 0 w 848299"/>
              <a:gd name="connsiteY0" fmla="*/ 1399143 h 1399143"/>
              <a:gd name="connsiteX1" fmla="*/ 11017 w 848299"/>
              <a:gd name="connsiteY1" fmla="*/ 594911 h 1399143"/>
              <a:gd name="connsiteX2" fmla="*/ 176270 w 848299"/>
              <a:gd name="connsiteY2" fmla="*/ 440675 h 1399143"/>
              <a:gd name="connsiteX3" fmla="*/ 749147 w 848299"/>
              <a:gd name="connsiteY3" fmla="*/ 0 h 1399143"/>
              <a:gd name="connsiteX4" fmla="*/ 848299 w 848299"/>
              <a:gd name="connsiteY4" fmla="*/ 947451 h 1399143"/>
              <a:gd name="connsiteX5" fmla="*/ 0 w 848299"/>
              <a:gd name="connsiteY5" fmla="*/ 1399143 h 139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8299" h="1399143">
                <a:moveTo>
                  <a:pt x="0" y="1399143"/>
                </a:moveTo>
                <a:lnTo>
                  <a:pt x="11017" y="594911"/>
                </a:lnTo>
                <a:lnTo>
                  <a:pt x="176270" y="440675"/>
                </a:lnTo>
                <a:lnTo>
                  <a:pt x="749147" y="0"/>
                </a:lnTo>
                <a:lnTo>
                  <a:pt x="848299" y="947451"/>
                </a:lnTo>
                <a:lnTo>
                  <a:pt x="0" y="13991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7B7212-AF50-4476-A13D-B810635DF67A}"/>
              </a:ext>
            </a:extLst>
          </p:cNvPr>
          <p:cNvSpPr/>
          <p:nvPr/>
        </p:nvSpPr>
        <p:spPr>
          <a:xfrm>
            <a:off x="914400" y="2489812"/>
            <a:ext cx="3955055" cy="2655065"/>
          </a:xfrm>
          <a:custGeom>
            <a:avLst/>
            <a:gdLst>
              <a:gd name="connsiteX0" fmla="*/ 2093205 w 3955055"/>
              <a:gd name="connsiteY0" fmla="*/ 264405 h 2655065"/>
              <a:gd name="connsiteX1" fmla="*/ 2368627 w 3955055"/>
              <a:gd name="connsiteY1" fmla="*/ 66101 h 2655065"/>
              <a:gd name="connsiteX2" fmla="*/ 2908453 w 3955055"/>
              <a:gd name="connsiteY2" fmla="*/ 0 h 2655065"/>
              <a:gd name="connsiteX3" fmla="*/ 3051672 w 3955055"/>
              <a:gd name="connsiteY3" fmla="*/ 55084 h 2655065"/>
              <a:gd name="connsiteX4" fmla="*/ 3338111 w 3955055"/>
              <a:gd name="connsiteY4" fmla="*/ 121186 h 2655065"/>
              <a:gd name="connsiteX5" fmla="*/ 3624549 w 3955055"/>
              <a:gd name="connsiteY5" fmla="*/ 176270 h 2655065"/>
              <a:gd name="connsiteX6" fmla="*/ 3635566 w 3955055"/>
              <a:gd name="connsiteY6" fmla="*/ 407624 h 2655065"/>
              <a:gd name="connsiteX7" fmla="*/ 3955055 w 3955055"/>
              <a:gd name="connsiteY7" fmla="*/ 991518 h 2655065"/>
              <a:gd name="connsiteX8" fmla="*/ 3613533 w 3955055"/>
              <a:gd name="connsiteY8" fmla="*/ 1189822 h 2655065"/>
              <a:gd name="connsiteX9" fmla="*/ 3316077 w 3955055"/>
              <a:gd name="connsiteY9" fmla="*/ 804231 h 2655065"/>
              <a:gd name="connsiteX10" fmla="*/ 3139807 w 3955055"/>
              <a:gd name="connsiteY10" fmla="*/ 672029 h 2655065"/>
              <a:gd name="connsiteX11" fmla="*/ 2831335 w 3955055"/>
              <a:gd name="connsiteY11" fmla="*/ 661012 h 2655065"/>
              <a:gd name="connsiteX12" fmla="*/ 2677099 w 3955055"/>
              <a:gd name="connsiteY12" fmla="*/ 583894 h 2655065"/>
              <a:gd name="connsiteX13" fmla="*/ 2412694 w 3955055"/>
              <a:gd name="connsiteY13" fmla="*/ 980501 h 2655065"/>
              <a:gd name="connsiteX14" fmla="*/ 2401677 w 3955055"/>
              <a:gd name="connsiteY14" fmla="*/ 1090670 h 2655065"/>
              <a:gd name="connsiteX15" fmla="*/ 2577947 w 3955055"/>
              <a:gd name="connsiteY15" fmla="*/ 1200839 h 2655065"/>
              <a:gd name="connsiteX16" fmla="*/ 2699133 w 3955055"/>
              <a:gd name="connsiteY16" fmla="*/ 1366092 h 2655065"/>
              <a:gd name="connsiteX17" fmla="*/ 2809301 w 3955055"/>
              <a:gd name="connsiteY17" fmla="*/ 1586429 h 2655065"/>
              <a:gd name="connsiteX18" fmla="*/ 2853369 w 3955055"/>
              <a:gd name="connsiteY18" fmla="*/ 1608463 h 2655065"/>
              <a:gd name="connsiteX19" fmla="*/ 2875402 w 3955055"/>
              <a:gd name="connsiteY19" fmla="*/ 1674564 h 2655065"/>
              <a:gd name="connsiteX20" fmla="*/ 2875402 w 3955055"/>
              <a:gd name="connsiteY20" fmla="*/ 1817783 h 2655065"/>
              <a:gd name="connsiteX21" fmla="*/ 2963537 w 3955055"/>
              <a:gd name="connsiteY21" fmla="*/ 1905918 h 2655065"/>
              <a:gd name="connsiteX22" fmla="*/ 2985571 w 3955055"/>
              <a:gd name="connsiteY22" fmla="*/ 1961002 h 2655065"/>
              <a:gd name="connsiteX23" fmla="*/ 3051672 w 3955055"/>
              <a:gd name="connsiteY23" fmla="*/ 1894901 h 2655065"/>
              <a:gd name="connsiteX24" fmla="*/ 3316077 w 3955055"/>
              <a:gd name="connsiteY24" fmla="*/ 1872868 h 2655065"/>
              <a:gd name="connsiteX25" fmla="*/ 3349128 w 3955055"/>
              <a:gd name="connsiteY25" fmla="*/ 1751682 h 2655065"/>
              <a:gd name="connsiteX26" fmla="*/ 3448280 w 3955055"/>
              <a:gd name="connsiteY26" fmla="*/ 1586429 h 2655065"/>
              <a:gd name="connsiteX27" fmla="*/ 3624549 w 3955055"/>
              <a:gd name="connsiteY27" fmla="*/ 1432193 h 2655065"/>
              <a:gd name="connsiteX28" fmla="*/ 3712684 w 3955055"/>
              <a:gd name="connsiteY28" fmla="*/ 1145754 h 2655065"/>
              <a:gd name="connsiteX29" fmla="*/ 3833870 w 3955055"/>
              <a:gd name="connsiteY29" fmla="*/ 1410159 h 2655065"/>
              <a:gd name="connsiteX30" fmla="*/ 3756752 w 3955055"/>
              <a:gd name="connsiteY30" fmla="*/ 1795749 h 2655065"/>
              <a:gd name="connsiteX31" fmla="*/ 3789802 w 3955055"/>
              <a:gd name="connsiteY31" fmla="*/ 2005070 h 2655065"/>
              <a:gd name="connsiteX32" fmla="*/ 3426246 w 3955055"/>
              <a:gd name="connsiteY32" fmla="*/ 2170323 h 2655065"/>
              <a:gd name="connsiteX33" fmla="*/ 3294043 w 3955055"/>
              <a:gd name="connsiteY33" fmla="*/ 2390660 h 2655065"/>
              <a:gd name="connsiteX34" fmla="*/ 3106757 w 3955055"/>
              <a:gd name="connsiteY34" fmla="*/ 2655065 h 2655065"/>
              <a:gd name="connsiteX35" fmla="*/ 2875402 w 3955055"/>
              <a:gd name="connsiteY35" fmla="*/ 2566930 h 2655065"/>
              <a:gd name="connsiteX36" fmla="*/ 2831335 w 3955055"/>
              <a:gd name="connsiteY36" fmla="*/ 2467778 h 2655065"/>
              <a:gd name="connsiteX37" fmla="*/ 2511846 w 3955055"/>
              <a:gd name="connsiteY37" fmla="*/ 2555913 h 2655065"/>
              <a:gd name="connsiteX38" fmla="*/ 2368627 w 3955055"/>
              <a:gd name="connsiteY38" fmla="*/ 2456761 h 2655065"/>
              <a:gd name="connsiteX39" fmla="*/ 2181340 w 3955055"/>
              <a:gd name="connsiteY39" fmla="*/ 2401677 h 2655065"/>
              <a:gd name="connsiteX40" fmla="*/ 2027104 w 3955055"/>
              <a:gd name="connsiteY40" fmla="*/ 2324559 h 2655065"/>
              <a:gd name="connsiteX41" fmla="*/ 1652530 w 3955055"/>
              <a:gd name="connsiteY41" fmla="*/ 2148289 h 2655065"/>
              <a:gd name="connsiteX42" fmla="*/ 1288973 w 3955055"/>
              <a:gd name="connsiteY42" fmla="*/ 1575412 h 2655065"/>
              <a:gd name="connsiteX43" fmla="*/ 1101687 w 3955055"/>
              <a:gd name="connsiteY43" fmla="*/ 1079653 h 2655065"/>
              <a:gd name="connsiteX44" fmla="*/ 947451 w 3955055"/>
              <a:gd name="connsiteY44" fmla="*/ 1167788 h 2655065"/>
              <a:gd name="connsiteX45" fmla="*/ 837282 w 3955055"/>
              <a:gd name="connsiteY45" fmla="*/ 1322024 h 2655065"/>
              <a:gd name="connsiteX46" fmla="*/ 694063 w 3955055"/>
              <a:gd name="connsiteY46" fmla="*/ 1156771 h 2655065"/>
              <a:gd name="connsiteX47" fmla="*/ 694063 w 3955055"/>
              <a:gd name="connsiteY47" fmla="*/ 1024569 h 2655065"/>
              <a:gd name="connsiteX48" fmla="*/ 0 w 3955055"/>
              <a:gd name="connsiteY48" fmla="*/ 451692 h 2655065"/>
              <a:gd name="connsiteX49" fmla="*/ 319489 w 3955055"/>
              <a:gd name="connsiteY49" fmla="*/ 88135 h 2655065"/>
              <a:gd name="connsiteX50" fmla="*/ 760164 w 3955055"/>
              <a:gd name="connsiteY50" fmla="*/ 506776 h 2655065"/>
              <a:gd name="connsiteX51" fmla="*/ 870333 w 3955055"/>
              <a:gd name="connsiteY51" fmla="*/ 594911 h 2655065"/>
              <a:gd name="connsiteX52" fmla="*/ 870333 w 3955055"/>
              <a:gd name="connsiteY52" fmla="*/ 484742 h 2655065"/>
              <a:gd name="connsiteX53" fmla="*/ 1079653 w 3955055"/>
              <a:gd name="connsiteY53" fmla="*/ 264405 h 2655065"/>
              <a:gd name="connsiteX54" fmla="*/ 1266940 w 3955055"/>
              <a:gd name="connsiteY54" fmla="*/ 55084 h 2655065"/>
              <a:gd name="connsiteX55" fmla="*/ 1696598 w 3955055"/>
              <a:gd name="connsiteY55" fmla="*/ 121186 h 2655065"/>
              <a:gd name="connsiteX56" fmla="*/ 2093205 w 3955055"/>
              <a:gd name="connsiteY56" fmla="*/ 264405 h 2655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955055" h="2655065">
                <a:moveTo>
                  <a:pt x="2093205" y="264405"/>
                </a:moveTo>
                <a:lnTo>
                  <a:pt x="2368627" y="66101"/>
                </a:lnTo>
                <a:lnTo>
                  <a:pt x="2908453" y="0"/>
                </a:lnTo>
                <a:lnTo>
                  <a:pt x="3051672" y="55084"/>
                </a:lnTo>
                <a:lnTo>
                  <a:pt x="3338111" y="121186"/>
                </a:lnTo>
                <a:lnTo>
                  <a:pt x="3624549" y="176270"/>
                </a:lnTo>
                <a:lnTo>
                  <a:pt x="3635566" y="407624"/>
                </a:lnTo>
                <a:lnTo>
                  <a:pt x="3955055" y="991518"/>
                </a:lnTo>
                <a:lnTo>
                  <a:pt x="3613533" y="1189822"/>
                </a:lnTo>
                <a:lnTo>
                  <a:pt x="3316077" y="804231"/>
                </a:lnTo>
                <a:lnTo>
                  <a:pt x="3139807" y="672029"/>
                </a:lnTo>
                <a:lnTo>
                  <a:pt x="2831335" y="661012"/>
                </a:lnTo>
                <a:lnTo>
                  <a:pt x="2677099" y="583894"/>
                </a:lnTo>
                <a:lnTo>
                  <a:pt x="2412694" y="980501"/>
                </a:lnTo>
                <a:lnTo>
                  <a:pt x="2401677" y="1090670"/>
                </a:lnTo>
                <a:lnTo>
                  <a:pt x="2577947" y="1200839"/>
                </a:lnTo>
                <a:lnTo>
                  <a:pt x="2699133" y="1366092"/>
                </a:lnTo>
                <a:lnTo>
                  <a:pt x="2809301" y="1586429"/>
                </a:lnTo>
                <a:lnTo>
                  <a:pt x="2853369" y="1608463"/>
                </a:lnTo>
                <a:lnTo>
                  <a:pt x="2875402" y="1674564"/>
                </a:lnTo>
                <a:lnTo>
                  <a:pt x="2875402" y="1817783"/>
                </a:lnTo>
                <a:lnTo>
                  <a:pt x="2963537" y="1905918"/>
                </a:lnTo>
                <a:lnTo>
                  <a:pt x="2985571" y="1961002"/>
                </a:lnTo>
                <a:lnTo>
                  <a:pt x="3051672" y="1894901"/>
                </a:lnTo>
                <a:lnTo>
                  <a:pt x="3316077" y="1872868"/>
                </a:lnTo>
                <a:lnTo>
                  <a:pt x="3349128" y="1751682"/>
                </a:lnTo>
                <a:lnTo>
                  <a:pt x="3448280" y="1586429"/>
                </a:lnTo>
                <a:lnTo>
                  <a:pt x="3624549" y="1432193"/>
                </a:lnTo>
                <a:lnTo>
                  <a:pt x="3712684" y="1145754"/>
                </a:lnTo>
                <a:lnTo>
                  <a:pt x="3833870" y="1410159"/>
                </a:lnTo>
                <a:lnTo>
                  <a:pt x="3756752" y="1795749"/>
                </a:lnTo>
                <a:lnTo>
                  <a:pt x="3789802" y="2005070"/>
                </a:lnTo>
                <a:lnTo>
                  <a:pt x="3426246" y="2170323"/>
                </a:lnTo>
                <a:lnTo>
                  <a:pt x="3294043" y="2390660"/>
                </a:lnTo>
                <a:lnTo>
                  <a:pt x="3106757" y="2655065"/>
                </a:lnTo>
                <a:lnTo>
                  <a:pt x="2875402" y="2566930"/>
                </a:lnTo>
                <a:lnTo>
                  <a:pt x="2831335" y="2467778"/>
                </a:lnTo>
                <a:lnTo>
                  <a:pt x="2511846" y="2555913"/>
                </a:lnTo>
                <a:lnTo>
                  <a:pt x="2368627" y="2456761"/>
                </a:lnTo>
                <a:lnTo>
                  <a:pt x="2181340" y="2401677"/>
                </a:lnTo>
                <a:lnTo>
                  <a:pt x="2027104" y="2324559"/>
                </a:lnTo>
                <a:lnTo>
                  <a:pt x="1652530" y="2148289"/>
                </a:lnTo>
                <a:lnTo>
                  <a:pt x="1288973" y="1575412"/>
                </a:lnTo>
                <a:lnTo>
                  <a:pt x="1101687" y="1079653"/>
                </a:lnTo>
                <a:lnTo>
                  <a:pt x="947451" y="1167788"/>
                </a:lnTo>
                <a:lnTo>
                  <a:pt x="837282" y="1322024"/>
                </a:lnTo>
                <a:lnTo>
                  <a:pt x="694063" y="1156771"/>
                </a:lnTo>
                <a:lnTo>
                  <a:pt x="694063" y="1024569"/>
                </a:lnTo>
                <a:lnTo>
                  <a:pt x="0" y="451692"/>
                </a:lnTo>
                <a:lnTo>
                  <a:pt x="319489" y="88135"/>
                </a:lnTo>
                <a:lnTo>
                  <a:pt x="760164" y="506776"/>
                </a:lnTo>
                <a:lnTo>
                  <a:pt x="870333" y="594911"/>
                </a:lnTo>
                <a:lnTo>
                  <a:pt x="870333" y="484742"/>
                </a:lnTo>
                <a:lnTo>
                  <a:pt x="1079653" y="264405"/>
                </a:lnTo>
                <a:lnTo>
                  <a:pt x="1266940" y="55084"/>
                </a:lnTo>
                <a:lnTo>
                  <a:pt x="1696598" y="121186"/>
                </a:lnTo>
                <a:lnTo>
                  <a:pt x="2093205" y="264405"/>
                </a:lnTo>
                <a:close/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C49FAFC-A77F-47E7-A1CF-06F62E0E82CB}"/>
              </a:ext>
            </a:extLst>
          </p:cNvPr>
          <p:cNvSpPr/>
          <p:nvPr/>
        </p:nvSpPr>
        <p:spPr>
          <a:xfrm>
            <a:off x="3977664" y="451691"/>
            <a:ext cx="2214389" cy="2071171"/>
          </a:xfrm>
          <a:custGeom>
            <a:avLst/>
            <a:gdLst>
              <a:gd name="connsiteX0" fmla="*/ 1366091 w 2203373"/>
              <a:gd name="connsiteY0" fmla="*/ 0 h 2071171"/>
              <a:gd name="connsiteX1" fmla="*/ 2137272 w 2203373"/>
              <a:gd name="connsiteY1" fmla="*/ 661012 h 2071171"/>
              <a:gd name="connsiteX2" fmla="*/ 2203373 w 2203373"/>
              <a:gd name="connsiteY2" fmla="*/ 782198 h 2071171"/>
              <a:gd name="connsiteX3" fmla="*/ 2203373 w 2203373"/>
              <a:gd name="connsiteY3" fmla="*/ 859316 h 2071171"/>
              <a:gd name="connsiteX4" fmla="*/ 1553378 w 2203373"/>
              <a:gd name="connsiteY4" fmla="*/ 936434 h 2071171"/>
              <a:gd name="connsiteX5" fmla="*/ 1542361 w 2203373"/>
              <a:gd name="connsiteY5" fmla="*/ 1167788 h 2071171"/>
              <a:gd name="connsiteX6" fmla="*/ 1762699 w 2203373"/>
              <a:gd name="connsiteY6" fmla="*/ 1024569 h 2071171"/>
              <a:gd name="connsiteX7" fmla="*/ 1817783 w 2203373"/>
              <a:gd name="connsiteY7" fmla="*/ 1068636 h 2071171"/>
              <a:gd name="connsiteX8" fmla="*/ 1674564 w 2203373"/>
              <a:gd name="connsiteY8" fmla="*/ 1344058 h 2071171"/>
              <a:gd name="connsiteX9" fmla="*/ 1729648 w 2203373"/>
              <a:gd name="connsiteY9" fmla="*/ 1465243 h 2071171"/>
              <a:gd name="connsiteX10" fmla="*/ 1652530 w 2203373"/>
              <a:gd name="connsiteY10" fmla="*/ 1586429 h 2071171"/>
              <a:gd name="connsiteX11" fmla="*/ 1674564 w 2203373"/>
              <a:gd name="connsiteY11" fmla="*/ 1630496 h 2071171"/>
              <a:gd name="connsiteX12" fmla="*/ 1443209 w 2203373"/>
              <a:gd name="connsiteY12" fmla="*/ 1839817 h 2071171"/>
              <a:gd name="connsiteX13" fmla="*/ 1388125 w 2203373"/>
              <a:gd name="connsiteY13" fmla="*/ 1949986 h 2071171"/>
              <a:gd name="connsiteX14" fmla="*/ 1277956 w 2203373"/>
              <a:gd name="connsiteY14" fmla="*/ 1949986 h 2071171"/>
              <a:gd name="connsiteX15" fmla="*/ 1288973 w 2203373"/>
              <a:gd name="connsiteY15" fmla="*/ 2071171 h 2071171"/>
              <a:gd name="connsiteX16" fmla="*/ 903383 w 2203373"/>
              <a:gd name="connsiteY16" fmla="*/ 2016087 h 2071171"/>
              <a:gd name="connsiteX17" fmla="*/ 793214 w 2203373"/>
              <a:gd name="connsiteY17" fmla="*/ 1916935 h 2071171"/>
              <a:gd name="connsiteX18" fmla="*/ 550843 w 2203373"/>
              <a:gd name="connsiteY18" fmla="*/ 1773716 h 2071171"/>
              <a:gd name="connsiteX19" fmla="*/ 462708 w 2203373"/>
              <a:gd name="connsiteY19" fmla="*/ 1751682 h 2071171"/>
              <a:gd name="connsiteX20" fmla="*/ 484742 w 2203373"/>
              <a:gd name="connsiteY20" fmla="*/ 1553378 h 2071171"/>
              <a:gd name="connsiteX21" fmla="*/ 539826 w 2203373"/>
              <a:gd name="connsiteY21" fmla="*/ 1333041 h 2071171"/>
              <a:gd name="connsiteX22" fmla="*/ 385590 w 2203373"/>
              <a:gd name="connsiteY22" fmla="*/ 1189822 h 2071171"/>
              <a:gd name="connsiteX23" fmla="*/ 374573 w 2203373"/>
              <a:gd name="connsiteY23" fmla="*/ 947451 h 2071171"/>
              <a:gd name="connsiteX24" fmla="*/ 495759 w 2203373"/>
              <a:gd name="connsiteY24" fmla="*/ 936434 h 2071171"/>
              <a:gd name="connsiteX25" fmla="*/ 638978 w 2203373"/>
              <a:gd name="connsiteY25" fmla="*/ 1024569 h 2071171"/>
              <a:gd name="connsiteX26" fmla="*/ 672029 w 2203373"/>
              <a:gd name="connsiteY26" fmla="*/ 936434 h 2071171"/>
              <a:gd name="connsiteX27" fmla="*/ 44067 w 2203373"/>
              <a:gd name="connsiteY27" fmla="*/ 881350 h 2071171"/>
              <a:gd name="connsiteX28" fmla="*/ 0 w 2203373"/>
              <a:gd name="connsiteY28" fmla="*/ 716096 h 2071171"/>
              <a:gd name="connsiteX29" fmla="*/ 0 w 2203373"/>
              <a:gd name="connsiteY29" fmla="*/ 716096 h 2071171"/>
              <a:gd name="connsiteX30" fmla="*/ 88135 w 2203373"/>
              <a:gd name="connsiteY30" fmla="*/ 517793 h 2071171"/>
              <a:gd name="connsiteX31" fmla="*/ 903383 w 2203373"/>
              <a:gd name="connsiteY31" fmla="*/ 44068 h 2071171"/>
              <a:gd name="connsiteX32" fmla="*/ 1079653 w 2203373"/>
              <a:gd name="connsiteY32" fmla="*/ 0 h 2071171"/>
              <a:gd name="connsiteX33" fmla="*/ 1035585 w 2203373"/>
              <a:gd name="connsiteY33" fmla="*/ 143219 h 2071171"/>
              <a:gd name="connsiteX34" fmla="*/ 1046602 w 2203373"/>
              <a:gd name="connsiteY34" fmla="*/ 209321 h 2071171"/>
              <a:gd name="connsiteX35" fmla="*/ 1178805 w 2203373"/>
              <a:gd name="connsiteY35" fmla="*/ 165253 h 2071171"/>
              <a:gd name="connsiteX36" fmla="*/ 1299990 w 2203373"/>
              <a:gd name="connsiteY36" fmla="*/ 165253 h 2071171"/>
              <a:gd name="connsiteX37" fmla="*/ 1421176 w 2203373"/>
              <a:gd name="connsiteY37" fmla="*/ 198304 h 2071171"/>
              <a:gd name="connsiteX38" fmla="*/ 1311007 w 2203373"/>
              <a:gd name="connsiteY38" fmla="*/ 44068 h 2071171"/>
              <a:gd name="connsiteX39" fmla="*/ 2137272 w 2203373"/>
              <a:gd name="connsiteY39" fmla="*/ 661012 h 2071171"/>
              <a:gd name="connsiteX0" fmla="*/ 1366091 w 2203373"/>
              <a:gd name="connsiteY0" fmla="*/ 0 h 2071171"/>
              <a:gd name="connsiteX1" fmla="*/ 2137272 w 2203373"/>
              <a:gd name="connsiteY1" fmla="*/ 661012 h 2071171"/>
              <a:gd name="connsiteX2" fmla="*/ 2203373 w 2203373"/>
              <a:gd name="connsiteY2" fmla="*/ 782198 h 2071171"/>
              <a:gd name="connsiteX3" fmla="*/ 2203373 w 2203373"/>
              <a:gd name="connsiteY3" fmla="*/ 859316 h 2071171"/>
              <a:gd name="connsiteX4" fmla="*/ 1553378 w 2203373"/>
              <a:gd name="connsiteY4" fmla="*/ 936434 h 2071171"/>
              <a:gd name="connsiteX5" fmla="*/ 1542361 w 2203373"/>
              <a:gd name="connsiteY5" fmla="*/ 1167788 h 2071171"/>
              <a:gd name="connsiteX6" fmla="*/ 1762699 w 2203373"/>
              <a:gd name="connsiteY6" fmla="*/ 1024569 h 2071171"/>
              <a:gd name="connsiteX7" fmla="*/ 1817783 w 2203373"/>
              <a:gd name="connsiteY7" fmla="*/ 1068636 h 2071171"/>
              <a:gd name="connsiteX8" fmla="*/ 1674564 w 2203373"/>
              <a:gd name="connsiteY8" fmla="*/ 1344058 h 2071171"/>
              <a:gd name="connsiteX9" fmla="*/ 1729648 w 2203373"/>
              <a:gd name="connsiteY9" fmla="*/ 1465243 h 2071171"/>
              <a:gd name="connsiteX10" fmla="*/ 1652530 w 2203373"/>
              <a:gd name="connsiteY10" fmla="*/ 1586429 h 2071171"/>
              <a:gd name="connsiteX11" fmla="*/ 1674564 w 2203373"/>
              <a:gd name="connsiteY11" fmla="*/ 1630496 h 2071171"/>
              <a:gd name="connsiteX12" fmla="*/ 1443209 w 2203373"/>
              <a:gd name="connsiteY12" fmla="*/ 1839817 h 2071171"/>
              <a:gd name="connsiteX13" fmla="*/ 1388125 w 2203373"/>
              <a:gd name="connsiteY13" fmla="*/ 1949986 h 2071171"/>
              <a:gd name="connsiteX14" fmla="*/ 1277956 w 2203373"/>
              <a:gd name="connsiteY14" fmla="*/ 1949986 h 2071171"/>
              <a:gd name="connsiteX15" fmla="*/ 1288973 w 2203373"/>
              <a:gd name="connsiteY15" fmla="*/ 2071171 h 2071171"/>
              <a:gd name="connsiteX16" fmla="*/ 903383 w 2203373"/>
              <a:gd name="connsiteY16" fmla="*/ 2016087 h 2071171"/>
              <a:gd name="connsiteX17" fmla="*/ 793214 w 2203373"/>
              <a:gd name="connsiteY17" fmla="*/ 1916935 h 2071171"/>
              <a:gd name="connsiteX18" fmla="*/ 550843 w 2203373"/>
              <a:gd name="connsiteY18" fmla="*/ 1773716 h 2071171"/>
              <a:gd name="connsiteX19" fmla="*/ 462708 w 2203373"/>
              <a:gd name="connsiteY19" fmla="*/ 1751682 h 2071171"/>
              <a:gd name="connsiteX20" fmla="*/ 484742 w 2203373"/>
              <a:gd name="connsiteY20" fmla="*/ 1553378 h 2071171"/>
              <a:gd name="connsiteX21" fmla="*/ 539826 w 2203373"/>
              <a:gd name="connsiteY21" fmla="*/ 1333041 h 2071171"/>
              <a:gd name="connsiteX22" fmla="*/ 385590 w 2203373"/>
              <a:gd name="connsiteY22" fmla="*/ 1189822 h 2071171"/>
              <a:gd name="connsiteX23" fmla="*/ 374573 w 2203373"/>
              <a:gd name="connsiteY23" fmla="*/ 947451 h 2071171"/>
              <a:gd name="connsiteX24" fmla="*/ 495759 w 2203373"/>
              <a:gd name="connsiteY24" fmla="*/ 936434 h 2071171"/>
              <a:gd name="connsiteX25" fmla="*/ 638978 w 2203373"/>
              <a:gd name="connsiteY25" fmla="*/ 1024569 h 2071171"/>
              <a:gd name="connsiteX26" fmla="*/ 672029 w 2203373"/>
              <a:gd name="connsiteY26" fmla="*/ 936434 h 2071171"/>
              <a:gd name="connsiteX27" fmla="*/ 44067 w 2203373"/>
              <a:gd name="connsiteY27" fmla="*/ 881350 h 2071171"/>
              <a:gd name="connsiteX28" fmla="*/ 0 w 2203373"/>
              <a:gd name="connsiteY28" fmla="*/ 716096 h 2071171"/>
              <a:gd name="connsiteX29" fmla="*/ 0 w 2203373"/>
              <a:gd name="connsiteY29" fmla="*/ 716096 h 2071171"/>
              <a:gd name="connsiteX30" fmla="*/ 88135 w 2203373"/>
              <a:gd name="connsiteY30" fmla="*/ 517793 h 2071171"/>
              <a:gd name="connsiteX31" fmla="*/ 903383 w 2203373"/>
              <a:gd name="connsiteY31" fmla="*/ 44068 h 2071171"/>
              <a:gd name="connsiteX32" fmla="*/ 1079653 w 2203373"/>
              <a:gd name="connsiteY32" fmla="*/ 0 h 2071171"/>
              <a:gd name="connsiteX33" fmla="*/ 1035585 w 2203373"/>
              <a:gd name="connsiteY33" fmla="*/ 143219 h 2071171"/>
              <a:gd name="connsiteX34" fmla="*/ 1046602 w 2203373"/>
              <a:gd name="connsiteY34" fmla="*/ 209321 h 2071171"/>
              <a:gd name="connsiteX35" fmla="*/ 1178805 w 2203373"/>
              <a:gd name="connsiteY35" fmla="*/ 165253 h 2071171"/>
              <a:gd name="connsiteX36" fmla="*/ 1299990 w 2203373"/>
              <a:gd name="connsiteY36" fmla="*/ 165253 h 2071171"/>
              <a:gd name="connsiteX37" fmla="*/ 1421176 w 2203373"/>
              <a:gd name="connsiteY37" fmla="*/ 198304 h 2071171"/>
              <a:gd name="connsiteX38" fmla="*/ 1311007 w 2203373"/>
              <a:gd name="connsiteY38" fmla="*/ 44068 h 2071171"/>
              <a:gd name="connsiteX39" fmla="*/ 1784732 w 2203373"/>
              <a:gd name="connsiteY39" fmla="*/ 275422 h 2071171"/>
              <a:gd name="connsiteX40" fmla="*/ 2137272 w 2203373"/>
              <a:gd name="connsiteY40" fmla="*/ 661012 h 2071171"/>
              <a:gd name="connsiteX0" fmla="*/ 1366091 w 2214389"/>
              <a:gd name="connsiteY0" fmla="*/ 0 h 2071171"/>
              <a:gd name="connsiteX1" fmla="*/ 2137272 w 2214389"/>
              <a:gd name="connsiteY1" fmla="*/ 661012 h 2071171"/>
              <a:gd name="connsiteX2" fmla="*/ 2203373 w 2214389"/>
              <a:gd name="connsiteY2" fmla="*/ 782198 h 2071171"/>
              <a:gd name="connsiteX3" fmla="*/ 2214389 w 2214389"/>
              <a:gd name="connsiteY3" fmla="*/ 914400 h 2071171"/>
              <a:gd name="connsiteX4" fmla="*/ 1553378 w 2214389"/>
              <a:gd name="connsiteY4" fmla="*/ 936434 h 2071171"/>
              <a:gd name="connsiteX5" fmla="*/ 1542361 w 2214389"/>
              <a:gd name="connsiteY5" fmla="*/ 1167788 h 2071171"/>
              <a:gd name="connsiteX6" fmla="*/ 1762699 w 2214389"/>
              <a:gd name="connsiteY6" fmla="*/ 1024569 h 2071171"/>
              <a:gd name="connsiteX7" fmla="*/ 1817783 w 2214389"/>
              <a:gd name="connsiteY7" fmla="*/ 1068636 h 2071171"/>
              <a:gd name="connsiteX8" fmla="*/ 1674564 w 2214389"/>
              <a:gd name="connsiteY8" fmla="*/ 1344058 h 2071171"/>
              <a:gd name="connsiteX9" fmla="*/ 1729648 w 2214389"/>
              <a:gd name="connsiteY9" fmla="*/ 1465243 h 2071171"/>
              <a:gd name="connsiteX10" fmla="*/ 1652530 w 2214389"/>
              <a:gd name="connsiteY10" fmla="*/ 1586429 h 2071171"/>
              <a:gd name="connsiteX11" fmla="*/ 1674564 w 2214389"/>
              <a:gd name="connsiteY11" fmla="*/ 1630496 h 2071171"/>
              <a:gd name="connsiteX12" fmla="*/ 1443209 w 2214389"/>
              <a:gd name="connsiteY12" fmla="*/ 1839817 h 2071171"/>
              <a:gd name="connsiteX13" fmla="*/ 1388125 w 2214389"/>
              <a:gd name="connsiteY13" fmla="*/ 1949986 h 2071171"/>
              <a:gd name="connsiteX14" fmla="*/ 1277956 w 2214389"/>
              <a:gd name="connsiteY14" fmla="*/ 1949986 h 2071171"/>
              <a:gd name="connsiteX15" fmla="*/ 1288973 w 2214389"/>
              <a:gd name="connsiteY15" fmla="*/ 2071171 h 2071171"/>
              <a:gd name="connsiteX16" fmla="*/ 903383 w 2214389"/>
              <a:gd name="connsiteY16" fmla="*/ 2016087 h 2071171"/>
              <a:gd name="connsiteX17" fmla="*/ 793214 w 2214389"/>
              <a:gd name="connsiteY17" fmla="*/ 1916935 h 2071171"/>
              <a:gd name="connsiteX18" fmla="*/ 550843 w 2214389"/>
              <a:gd name="connsiteY18" fmla="*/ 1773716 h 2071171"/>
              <a:gd name="connsiteX19" fmla="*/ 462708 w 2214389"/>
              <a:gd name="connsiteY19" fmla="*/ 1751682 h 2071171"/>
              <a:gd name="connsiteX20" fmla="*/ 484742 w 2214389"/>
              <a:gd name="connsiteY20" fmla="*/ 1553378 h 2071171"/>
              <a:gd name="connsiteX21" fmla="*/ 539826 w 2214389"/>
              <a:gd name="connsiteY21" fmla="*/ 1333041 h 2071171"/>
              <a:gd name="connsiteX22" fmla="*/ 385590 w 2214389"/>
              <a:gd name="connsiteY22" fmla="*/ 1189822 h 2071171"/>
              <a:gd name="connsiteX23" fmla="*/ 374573 w 2214389"/>
              <a:gd name="connsiteY23" fmla="*/ 947451 h 2071171"/>
              <a:gd name="connsiteX24" fmla="*/ 495759 w 2214389"/>
              <a:gd name="connsiteY24" fmla="*/ 936434 h 2071171"/>
              <a:gd name="connsiteX25" fmla="*/ 638978 w 2214389"/>
              <a:gd name="connsiteY25" fmla="*/ 1024569 h 2071171"/>
              <a:gd name="connsiteX26" fmla="*/ 672029 w 2214389"/>
              <a:gd name="connsiteY26" fmla="*/ 936434 h 2071171"/>
              <a:gd name="connsiteX27" fmla="*/ 44067 w 2214389"/>
              <a:gd name="connsiteY27" fmla="*/ 881350 h 2071171"/>
              <a:gd name="connsiteX28" fmla="*/ 0 w 2214389"/>
              <a:gd name="connsiteY28" fmla="*/ 716096 h 2071171"/>
              <a:gd name="connsiteX29" fmla="*/ 0 w 2214389"/>
              <a:gd name="connsiteY29" fmla="*/ 716096 h 2071171"/>
              <a:gd name="connsiteX30" fmla="*/ 88135 w 2214389"/>
              <a:gd name="connsiteY30" fmla="*/ 517793 h 2071171"/>
              <a:gd name="connsiteX31" fmla="*/ 903383 w 2214389"/>
              <a:gd name="connsiteY31" fmla="*/ 44068 h 2071171"/>
              <a:gd name="connsiteX32" fmla="*/ 1079653 w 2214389"/>
              <a:gd name="connsiteY32" fmla="*/ 0 h 2071171"/>
              <a:gd name="connsiteX33" fmla="*/ 1035585 w 2214389"/>
              <a:gd name="connsiteY33" fmla="*/ 143219 h 2071171"/>
              <a:gd name="connsiteX34" fmla="*/ 1046602 w 2214389"/>
              <a:gd name="connsiteY34" fmla="*/ 209321 h 2071171"/>
              <a:gd name="connsiteX35" fmla="*/ 1178805 w 2214389"/>
              <a:gd name="connsiteY35" fmla="*/ 165253 h 2071171"/>
              <a:gd name="connsiteX36" fmla="*/ 1299990 w 2214389"/>
              <a:gd name="connsiteY36" fmla="*/ 165253 h 2071171"/>
              <a:gd name="connsiteX37" fmla="*/ 1421176 w 2214389"/>
              <a:gd name="connsiteY37" fmla="*/ 198304 h 2071171"/>
              <a:gd name="connsiteX38" fmla="*/ 1311007 w 2214389"/>
              <a:gd name="connsiteY38" fmla="*/ 44068 h 2071171"/>
              <a:gd name="connsiteX39" fmla="*/ 1784732 w 2214389"/>
              <a:gd name="connsiteY39" fmla="*/ 275422 h 2071171"/>
              <a:gd name="connsiteX40" fmla="*/ 2137272 w 2214389"/>
              <a:gd name="connsiteY40" fmla="*/ 661012 h 207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214389" h="2071171">
                <a:moveTo>
                  <a:pt x="1366091" y="0"/>
                </a:moveTo>
                <a:lnTo>
                  <a:pt x="2137272" y="661012"/>
                </a:lnTo>
                <a:lnTo>
                  <a:pt x="2203373" y="782198"/>
                </a:lnTo>
                <a:lnTo>
                  <a:pt x="2214389" y="914400"/>
                </a:lnTo>
                <a:lnTo>
                  <a:pt x="1553378" y="936434"/>
                </a:lnTo>
                <a:lnTo>
                  <a:pt x="1542361" y="1167788"/>
                </a:lnTo>
                <a:lnTo>
                  <a:pt x="1762699" y="1024569"/>
                </a:lnTo>
                <a:lnTo>
                  <a:pt x="1817783" y="1068636"/>
                </a:lnTo>
                <a:lnTo>
                  <a:pt x="1674564" y="1344058"/>
                </a:lnTo>
                <a:lnTo>
                  <a:pt x="1729648" y="1465243"/>
                </a:lnTo>
                <a:lnTo>
                  <a:pt x="1652530" y="1586429"/>
                </a:lnTo>
                <a:lnTo>
                  <a:pt x="1674564" y="1630496"/>
                </a:lnTo>
                <a:lnTo>
                  <a:pt x="1443209" y="1839817"/>
                </a:lnTo>
                <a:lnTo>
                  <a:pt x="1388125" y="1949986"/>
                </a:lnTo>
                <a:lnTo>
                  <a:pt x="1277956" y="1949986"/>
                </a:lnTo>
                <a:lnTo>
                  <a:pt x="1288973" y="2071171"/>
                </a:lnTo>
                <a:lnTo>
                  <a:pt x="903383" y="2016087"/>
                </a:lnTo>
                <a:lnTo>
                  <a:pt x="793214" y="1916935"/>
                </a:lnTo>
                <a:lnTo>
                  <a:pt x="550843" y="1773716"/>
                </a:lnTo>
                <a:lnTo>
                  <a:pt x="462708" y="1751682"/>
                </a:lnTo>
                <a:lnTo>
                  <a:pt x="484742" y="1553378"/>
                </a:lnTo>
                <a:lnTo>
                  <a:pt x="539826" y="1333041"/>
                </a:lnTo>
                <a:lnTo>
                  <a:pt x="385590" y="1189822"/>
                </a:lnTo>
                <a:lnTo>
                  <a:pt x="374573" y="947451"/>
                </a:lnTo>
                <a:lnTo>
                  <a:pt x="495759" y="936434"/>
                </a:lnTo>
                <a:lnTo>
                  <a:pt x="638978" y="1024569"/>
                </a:lnTo>
                <a:lnTo>
                  <a:pt x="672029" y="936434"/>
                </a:lnTo>
                <a:lnTo>
                  <a:pt x="44067" y="881350"/>
                </a:lnTo>
                <a:lnTo>
                  <a:pt x="0" y="716096"/>
                </a:lnTo>
                <a:lnTo>
                  <a:pt x="0" y="716096"/>
                </a:lnTo>
                <a:lnTo>
                  <a:pt x="88135" y="517793"/>
                </a:lnTo>
                <a:lnTo>
                  <a:pt x="903383" y="44068"/>
                </a:lnTo>
                <a:lnTo>
                  <a:pt x="1079653" y="0"/>
                </a:lnTo>
                <a:lnTo>
                  <a:pt x="1035585" y="143219"/>
                </a:lnTo>
                <a:lnTo>
                  <a:pt x="1046602" y="209321"/>
                </a:lnTo>
                <a:lnTo>
                  <a:pt x="1178805" y="165253"/>
                </a:lnTo>
                <a:lnTo>
                  <a:pt x="1299990" y="165253"/>
                </a:lnTo>
                <a:lnTo>
                  <a:pt x="1421176" y="198304"/>
                </a:lnTo>
                <a:cubicBezTo>
                  <a:pt x="1384453" y="146892"/>
                  <a:pt x="1250414" y="31215"/>
                  <a:pt x="1311007" y="44068"/>
                </a:cubicBezTo>
                <a:cubicBezTo>
                  <a:pt x="1371600" y="56921"/>
                  <a:pt x="1648857" y="172598"/>
                  <a:pt x="1784732" y="275422"/>
                </a:cubicBezTo>
                <a:lnTo>
                  <a:pt x="2137272" y="661012"/>
                </a:lnTo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B4CAB2F-C665-49A9-BF6D-245EF0F024F6}"/>
              </a:ext>
            </a:extLst>
          </p:cNvPr>
          <p:cNvSpPr/>
          <p:nvPr/>
        </p:nvSpPr>
        <p:spPr>
          <a:xfrm>
            <a:off x="7427405" y="5381134"/>
            <a:ext cx="1487277" cy="1795750"/>
          </a:xfrm>
          <a:custGeom>
            <a:avLst/>
            <a:gdLst>
              <a:gd name="connsiteX0" fmla="*/ 165253 w 1487277"/>
              <a:gd name="connsiteY0" fmla="*/ 22034 h 1795750"/>
              <a:gd name="connsiteX1" fmla="*/ 374573 w 1487277"/>
              <a:gd name="connsiteY1" fmla="*/ 187287 h 1795750"/>
              <a:gd name="connsiteX2" fmla="*/ 616944 w 1487277"/>
              <a:gd name="connsiteY2" fmla="*/ 495759 h 1795750"/>
              <a:gd name="connsiteX3" fmla="*/ 716096 w 1487277"/>
              <a:gd name="connsiteY3" fmla="*/ 594911 h 1795750"/>
              <a:gd name="connsiteX4" fmla="*/ 1002534 w 1487277"/>
              <a:gd name="connsiteY4" fmla="*/ 220338 h 1795750"/>
              <a:gd name="connsiteX5" fmla="*/ 1134737 w 1487277"/>
              <a:gd name="connsiteY5" fmla="*/ 33051 h 1795750"/>
              <a:gd name="connsiteX6" fmla="*/ 1266939 w 1487277"/>
              <a:gd name="connsiteY6" fmla="*/ 0 h 1795750"/>
              <a:gd name="connsiteX7" fmla="*/ 1487277 w 1487277"/>
              <a:gd name="connsiteY7" fmla="*/ 11017 h 1795750"/>
              <a:gd name="connsiteX8" fmla="*/ 1333041 w 1487277"/>
              <a:gd name="connsiteY8" fmla="*/ 308473 h 1795750"/>
              <a:gd name="connsiteX9" fmla="*/ 1311007 w 1487277"/>
              <a:gd name="connsiteY9" fmla="*/ 539827 h 1795750"/>
              <a:gd name="connsiteX10" fmla="*/ 1388125 w 1487277"/>
              <a:gd name="connsiteY10" fmla="*/ 782198 h 1795750"/>
              <a:gd name="connsiteX11" fmla="*/ 1311007 w 1487277"/>
              <a:gd name="connsiteY11" fmla="*/ 1035586 h 1795750"/>
              <a:gd name="connsiteX12" fmla="*/ 1399142 w 1487277"/>
              <a:gd name="connsiteY12" fmla="*/ 1123721 h 1795750"/>
              <a:gd name="connsiteX13" fmla="*/ 1366091 w 1487277"/>
              <a:gd name="connsiteY13" fmla="*/ 1244906 h 1795750"/>
              <a:gd name="connsiteX14" fmla="*/ 1410159 w 1487277"/>
              <a:gd name="connsiteY14" fmla="*/ 1795750 h 1795750"/>
              <a:gd name="connsiteX15" fmla="*/ 1112703 w 1487277"/>
              <a:gd name="connsiteY15" fmla="*/ 1266940 h 1795750"/>
              <a:gd name="connsiteX16" fmla="*/ 1068636 w 1487277"/>
              <a:gd name="connsiteY16" fmla="*/ 859316 h 1795750"/>
              <a:gd name="connsiteX17" fmla="*/ 760163 w 1487277"/>
              <a:gd name="connsiteY17" fmla="*/ 958468 h 1795750"/>
              <a:gd name="connsiteX18" fmla="*/ 716096 w 1487277"/>
              <a:gd name="connsiteY18" fmla="*/ 1090670 h 1795750"/>
              <a:gd name="connsiteX19" fmla="*/ 605927 w 1487277"/>
              <a:gd name="connsiteY19" fmla="*/ 1002535 h 1795750"/>
              <a:gd name="connsiteX20" fmla="*/ 495759 w 1487277"/>
              <a:gd name="connsiteY20" fmla="*/ 859316 h 1795750"/>
              <a:gd name="connsiteX21" fmla="*/ 0 w 1487277"/>
              <a:gd name="connsiteY21" fmla="*/ 297456 h 1795750"/>
              <a:gd name="connsiteX22" fmla="*/ 165253 w 1487277"/>
              <a:gd name="connsiteY22" fmla="*/ 22034 h 179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487277" h="1795750">
                <a:moveTo>
                  <a:pt x="165253" y="22034"/>
                </a:moveTo>
                <a:lnTo>
                  <a:pt x="374573" y="187287"/>
                </a:lnTo>
                <a:lnTo>
                  <a:pt x="616944" y="495759"/>
                </a:lnTo>
                <a:lnTo>
                  <a:pt x="716096" y="594911"/>
                </a:lnTo>
                <a:lnTo>
                  <a:pt x="1002534" y="220338"/>
                </a:lnTo>
                <a:lnTo>
                  <a:pt x="1134737" y="33051"/>
                </a:lnTo>
                <a:lnTo>
                  <a:pt x="1266939" y="0"/>
                </a:lnTo>
                <a:lnTo>
                  <a:pt x="1487277" y="11017"/>
                </a:lnTo>
                <a:lnTo>
                  <a:pt x="1333041" y="308473"/>
                </a:lnTo>
                <a:lnTo>
                  <a:pt x="1311007" y="539827"/>
                </a:lnTo>
                <a:lnTo>
                  <a:pt x="1388125" y="782198"/>
                </a:lnTo>
                <a:lnTo>
                  <a:pt x="1311007" y="1035586"/>
                </a:lnTo>
                <a:lnTo>
                  <a:pt x="1399142" y="1123721"/>
                </a:lnTo>
                <a:lnTo>
                  <a:pt x="1366091" y="1244906"/>
                </a:lnTo>
                <a:lnTo>
                  <a:pt x="1410159" y="1795750"/>
                </a:lnTo>
                <a:lnTo>
                  <a:pt x="1112703" y="1266940"/>
                </a:lnTo>
                <a:lnTo>
                  <a:pt x="1068636" y="859316"/>
                </a:lnTo>
                <a:lnTo>
                  <a:pt x="760163" y="958468"/>
                </a:lnTo>
                <a:lnTo>
                  <a:pt x="716096" y="1090670"/>
                </a:lnTo>
                <a:lnTo>
                  <a:pt x="605927" y="1002535"/>
                </a:lnTo>
                <a:lnTo>
                  <a:pt x="495759" y="859316"/>
                </a:lnTo>
                <a:lnTo>
                  <a:pt x="0" y="297456"/>
                </a:lnTo>
                <a:lnTo>
                  <a:pt x="165253" y="22034"/>
                </a:lnTo>
                <a:close/>
              </a:path>
            </a:pathLst>
          </a:custGeom>
          <a:solidFill>
            <a:srgbClr val="FF0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F43ECCF-323B-474C-8FEB-433A77336D9A}"/>
              </a:ext>
            </a:extLst>
          </p:cNvPr>
          <p:cNvSpPr/>
          <p:nvPr/>
        </p:nvSpPr>
        <p:spPr>
          <a:xfrm>
            <a:off x="6477510" y="4081161"/>
            <a:ext cx="1487277" cy="1795750"/>
          </a:xfrm>
          <a:custGeom>
            <a:avLst/>
            <a:gdLst>
              <a:gd name="connsiteX0" fmla="*/ 165253 w 1487277"/>
              <a:gd name="connsiteY0" fmla="*/ 22034 h 1795750"/>
              <a:gd name="connsiteX1" fmla="*/ 374573 w 1487277"/>
              <a:gd name="connsiteY1" fmla="*/ 187287 h 1795750"/>
              <a:gd name="connsiteX2" fmla="*/ 616944 w 1487277"/>
              <a:gd name="connsiteY2" fmla="*/ 495759 h 1795750"/>
              <a:gd name="connsiteX3" fmla="*/ 716096 w 1487277"/>
              <a:gd name="connsiteY3" fmla="*/ 594911 h 1795750"/>
              <a:gd name="connsiteX4" fmla="*/ 1002534 w 1487277"/>
              <a:gd name="connsiteY4" fmla="*/ 220338 h 1795750"/>
              <a:gd name="connsiteX5" fmla="*/ 1134737 w 1487277"/>
              <a:gd name="connsiteY5" fmla="*/ 33051 h 1795750"/>
              <a:gd name="connsiteX6" fmla="*/ 1266939 w 1487277"/>
              <a:gd name="connsiteY6" fmla="*/ 0 h 1795750"/>
              <a:gd name="connsiteX7" fmla="*/ 1487277 w 1487277"/>
              <a:gd name="connsiteY7" fmla="*/ 11017 h 1795750"/>
              <a:gd name="connsiteX8" fmla="*/ 1333041 w 1487277"/>
              <a:gd name="connsiteY8" fmla="*/ 308473 h 1795750"/>
              <a:gd name="connsiteX9" fmla="*/ 1311007 w 1487277"/>
              <a:gd name="connsiteY9" fmla="*/ 539827 h 1795750"/>
              <a:gd name="connsiteX10" fmla="*/ 1388125 w 1487277"/>
              <a:gd name="connsiteY10" fmla="*/ 782198 h 1795750"/>
              <a:gd name="connsiteX11" fmla="*/ 1311007 w 1487277"/>
              <a:gd name="connsiteY11" fmla="*/ 1035586 h 1795750"/>
              <a:gd name="connsiteX12" fmla="*/ 1399142 w 1487277"/>
              <a:gd name="connsiteY12" fmla="*/ 1123721 h 1795750"/>
              <a:gd name="connsiteX13" fmla="*/ 1366091 w 1487277"/>
              <a:gd name="connsiteY13" fmla="*/ 1244906 h 1795750"/>
              <a:gd name="connsiteX14" fmla="*/ 1410159 w 1487277"/>
              <a:gd name="connsiteY14" fmla="*/ 1795750 h 1795750"/>
              <a:gd name="connsiteX15" fmla="*/ 1112703 w 1487277"/>
              <a:gd name="connsiteY15" fmla="*/ 1266940 h 1795750"/>
              <a:gd name="connsiteX16" fmla="*/ 1068636 w 1487277"/>
              <a:gd name="connsiteY16" fmla="*/ 859316 h 1795750"/>
              <a:gd name="connsiteX17" fmla="*/ 760163 w 1487277"/>
              <a:gd name="connsiteY17" fmla="*/ 958468 h 1795750"/>
              <a:gd name="connsiteX18" fmla="*/ 716096 w 1487277"/>
              <a:gd name="connsiteY18" fmla="*/ 1090670 h 1795750"/>
              <a:gd name="connsiteX19" fmla="*/ 605927 w 1487277"/>
              <a:gd name="connsiteY19" fmla="*/ 1002535 h 1795750"/>
              <a:gd name="connsiteX20" fmla="*/ 495759 w 1487277"/>
              <a:gd name="connsiteY20" fmla="*/ 859316 h 1795750"/>
              <a:gd name="connsiteX21" fmla="*/ 0 w 1487277"/>
              <a:gd name="connsiteY21" fmla="*/ 297456 h 1795750"/>
              <a:gd name="connsiteX22" fmla="*/ 165253 w 1487277"/>
              <a:gd name="connsiteY22" fmla="*/ 22034 h 179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487277" h="1795750">
                <a:moveTo>
                  <a:pt x="165253" y="22034"/>
                </a:moveTo>
                <a:lnTo>
                  <a:pt x="374573" y="187287"/>
                </a:lnTo>
                <a:lnTo>
                  <a:pt x="616944" y="495759"/>
                </a:lnTo>
                <a:lnTo>
                  <a:pt x="716096" y="594911"/>
                </a:lnTo>
                <a:lnTo>
                  <a:pt x="1002534" y="220338"/>
                </a:lnTo>
                <a:lnTo>
                  <a:pt x="1134737" y="33051"/>
                </a:lnTo>
                <a:lnTo>
                  <a:pt x="1266939" y="0"/>
                </a:lnTo>
                <a:lnTo>
                  <a:pt x="1487277" y="11017"/>
                </a:lnTo>
                <a:lnTo>
                  <a:pt x="1333041" y="308473"/>
                </a:lnTo>
                <a:lnTo>
                  <a:pt x="1311007" y="539827"/>
                </a:lnTo>
                <a:lnTo>
                  <a:pt x="1388125" y="782198"/>
                </a:lnTo>
                <a:lnTo>
                  <a:pt x="1311007" y="1035586"/>
                </a:lnTo>
                <a:lnTo>
                  <a:pt x="1399142" y="1123721"/>
                </a:lnTo>
                <a:lnTo>
                  <a:pt x="1366091" y="1244906"/>
                </a:lnTo>
                <a:lnTo>
                  <a:pt x="1410159" y="1795750"/>
                </a:lnTo>
                <a:lnTo>
                  <a:pt x="1112703" y="1266940"/>
                </a:lnTo>
                <a:lnTo>
                  <a:pt x="1068636" y="859316"/>
                </a:lnTo>
                <a:lnTo>
                  <a:pt x="760163" y="958468"/>
                </a:lnTo>
                <a:lnTo>
                  <a:pt x="716096" y="1090670"/>
                </a:lnTo>
                <a:lnTo>
                  <a:pt x="605927" y="1002535"/>
                </a:lnTo>
                <a:lnTo>
                  <a:pt x="495759" y="859316"/>
                </a:lnTo>
                <a:lnTo>
                  <a:pt x="0" y="297456"/>
                </a:lnTo>
                <a:lnTo>
                  <a:pt x="165253" y="22034"/>
                </a:lnTo>
                <a:close/>
              </a:path>
            </a:pathLst>
          </a:custGeom>
          <a:solidFill>
            <a:srgbClr val="FF0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123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64DFC3-582E-4AA7-B2FA-2691CC4BD2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1448" y="673873"/>
            <a:ext cx="4350542" cy="496479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060C0D7-7698-4666-8ABA-EA8F35084BA3}"/>
              </a:ext>
            </a:extLst>
          </p:cNvPr>
          <p:cNvGrpSpPr/>
          <p:nvPr/>
        </p:nvGrpSpPr>
        <p:grpSpPr>
          <a:xfrm>
            <a:off x="4065225" y="719251"/>
            <a:ext cx="4737251" cy="5228098"/>
            <a:chOff x="352542" y="362748"/>
            <a:chExt cx="4318610" cy="476608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C878D5-444C-4796-A0C0-9CE1282D2E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31" r="9981" b="52771"/>
            <a:stretch/>
          </p:blipFill>
          <p:spPr>
            <a:xfrm rot="16200000">
              <a:off x="442000" y="618270"/>
              <a:ext cx="4139694" cy="431861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A0207DB-4C37-43E3-BC01-5088FDC649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33" r="33629" b="61406"/>
            <a:stretch/>
          </p:blipFill>
          <p:spPr>
            <a:xfrm rot="5400000">
              <a:off x="949838" y="1653007"/>
              <a:ext cx="3422572" cy="35290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6F63F5B-0BEE-4D1A-B7AF-0C2CEF352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08839">
              <a:off x="1430868" y="362748"/>
              <a:ext cx="2460510" cy="2298635"/>
            </a:xfrm>
            <a:prstGeom prst="rect">
              <a:avLst/>
            </a:prstGeom>
          </p:spPr>
        </p:pic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06F5CF4-FE9F-40AA-8B9C-78AF518F2EBC}"/>
              </a:ext>
            </a:extLst>
          </p:cNvPr>
          <p:cNvSpPr/>
          <p:nvPr/>
        </p:nvSpPr>
        <p:spPr>
          <a:xfrm>
            <a:off x="3789802" y="4594034"/>
            <a:ext cx="3437263" cy="1619479"/>
          </a:xfrm>
          <a:custGeom>
            <a:avLst/>
            <a:gdLst>
              <a:gd name="connsiteX0" fmla="*/ 209321 w 3437263"/>
              <a:gd name="connsiteY0" fmla="*/ 1024568 h 1619479"/>
              <a:gd name="connsiteX1" fmla="*/ 627962 w 3437263"/>
              <a:gd name="connsiteY1" fmla="*/ 903383 h 1619479"/>
              <a:gd name="connsiteX2" fmla="*/ 1399143 w 3437263"/>
              <a:gd name="connsiteY2" fmla="*/ 0 h 1619479"/>
              <a:gd name="connsiteX3" fmla="*/ 3437263 w 3437263"/>
              <a:gd name="connsiteY3" fmla="*/ 1189821 h 1619479"/>
              <a:gd name="connsiteX4" fmla="*/ 3338111 w 3437263"/>
              <a:gd name="connsiteY4" fmla="*/ 1619479 h 1619479"/>
              <a:gd name="connsiteX5" fmla="*/ 0 w 3437263"/>
              <a:gd name="connsiteY5" fmla="*/ 1520327 h 1619479"/>
              <a:gd name="connsiteX6" fmla="*/ 286439 w 3437263"/>
              <a:gd name="connsiteY6" fmla="*/ 1024568 h 1619479"/>
              <a:gd name="connsiteX7" fmla="*/ 209321 w 3437263"/>
              <a:gd name="connsiteY7" fmla="*/ 1024568 h 161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7263" h="1619479">
                <a:moveTo>
                  <a:pt x="209321" y="1024568"/>
                </a:moveTo>
                <a:lnTo>
                  <a:pt x="627962" y="903383"/>
                </a:lnTo>
                <a:lnTo>
                  <a:pt x="1399143" y="0"/>
                </a:lnTo>
                <a:lnTo>
                  <a:pt x="3437263" y="1189821"/>
                </a:lnTo>
                <a:lnTo>
                  <a:pt x="3338111" y="1619479"/>
                </a:lnTo>
                <a:lnTo>
                  <a:pt x="0" y="1520327"/>
                </a:lnTo>
                <a:lnTo>
                  <a:pt x="286439" y="1024568"/>
                </a:lnTo>
                <a:lnTo>
                  <a:pt x="209321" y="102456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D2A5DD0-FAA0-429A-AA55-44F806240540}"/>
              </a:ext>
            </a:extLst>
          </p:cNvPr>
          <p:cNvSpPr/>
          <p:nvPr/>
        </p:nvSpPr>
        <p:spPr>
          <a:xfrm>
            <a:off x="6819441" y="297455"/>
            <a:ext cx="1972019" cy="2566931"/>
          </a:xfrm>
          <a:custGeom>
            <a:avLst/>
            <a:gdLst>
              <a:gd name="connsiteX0" fmla="*/ 0 w 1972019"/>
              <a:gd name="connsiteY0" fmla="*/ 0 h 2566931"/>
              <a:gd name="connsiteX1" fmla="*/ 1035586 w 1972019"/>
              <a:gd name="connsiteY1" fmla="*/ 1333041 h 2566931"/>
              <a:gd name="connsiteX2" fmla="*/ 859316 w 1972019"/>
              <a:gd name="connsiteY2" fmla="*/ 1641514 h 2566931"/>
              <a:gd name="connsiteX3" fmla="*/ 429658 w 1972019"/>
              <a:gd name="connsiteY3" fmla="*/ 2060155 h 2566931"/>
              <a:gd name="connsiteX4" fmla="*/ 374573 w 1972019"/>
              <a:gd name="connsiteY4" fmla="*/ 2445745 h 2566931"/>
              <a:gd name="connsiteX5" fmla="*/ 1156771 w 1972019"/>
              <a:gd name="connsiteY5" fmla="*/ 2566931 h 2566931"/>
              <a:gd name="connsiteX6" fmla="*/ 1972019 w 1972019"/>
              <a:gd name="connsiteY6" fmla="*/ 1189822 h 2566931"/>
              <a:gd name="connsiteX7" fmla="*/ 1134737 w 1972019"/>
              <a:gd name="connsiteY7" fmla="*/ 110169 h 2566931"/>
              <a:gd name="connsiteX8" fmla="*/ 0 w 1972019"/>
              <a:gd name="connsiteY8" fmla="*/ 0 h 2566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2019" h="2566931">
                <a:moveTo>
                  <a:pt x="0" y="0"/>
                </a:moveTo>
                <a:lnTo>
                  <a:pt x="1035586" y="1333041"/>
                </a:lnTo>
                <a:lnTo>
                  <a:pt x="859316" y="1641514"/>
                </a:lnTo>
                <a:lnTo>
                  <a:pt x="429658" y="2060155"/>
                </a:lnTo>
                <a:lnTo>
                  <a:pt x="374573" y="2445745"/>
                </a:lnTo>
                <a:lnTo>
                  <a:pt x="1156771" y="2566931"/>
                </a:lnTo>
                <a:lnTo>
                  <a:pt x="1972019" y="1189822"/>
                </a:lnTo>
                <a:lnTo>
                  <a:pt x="1134737" y="11016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CAEE9DD-BDC3-4E6C-9C5C-E60536CA0AEF}"/>
              </a:ext>
            </a:extLst>
          </p:cNvPr>
          <p:cNvSpPr/>
          <p:nvPr/>
        </p:nvSpPr>
        <p:spPr>
          <a:xfrm>
            <a:off x="3415229" y="374573"/>
            <a:ext cx="2379643" cy="1674564"/>
          </a:xfrm>
          <a:custGeom>
            <a:avLst/>
            <a:gdLst>
              <a:gd name="connsiteX0" fmla="*/ 0 w 2379643"/>
              <a:gd name="connsiteY0" fmla="*/ 0 h 1674564"/>
              <a:gd name="connsiteX1" fmla="*/ 2379643 w 2379643"/>
              <a:gd name="connsiteY1" fmla="*/ 55085 h 1674564"/>
              <a:gd name="connsiteX2" fmla="*/ 1244906 w 2379643"/>
              <a:gd name="connsiteY2" fmla="*/ 1674564 h 1674564"/>
              <a:gd name="connsiteX3" fmla="*/ 473725 w 2379643"/>
              <a:gd name="connsiteY3" fmla="*/ 1454227 h 1674564"/>
              <a:gd name="connsiteX4" fmla="*/ 0 w 2379643"/>
              <a:gd name="connsiteY4" fmla="*/ 0 h 1674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643" h="1674564">
                <a:moveTo>
                  <a:pt x="0" y="0"/>
                </a:moveTo>
                <a:lnTo>
                  <a:pt x="2379643" y="55085"/>
                </a:lnTo>
                <a:lnTo>
                  <a:pt x="1244906" y="1674564"/>
                </a:lnTo>
                <a:lnTo>
                  <a:pt x="473725" y="145422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C3A9B35-C0EF-4C79-B50B-4E0DF873C343}"/>
              </a:ext>
            </a:extLst>
          </p:cNvPr>
          <p:cNvSpPr/>
          <p:nvPr/>
        </p:nvSpPr>
        <p:spPr>
          <a:xfrm>
            <a:off x="7987229" y="4560983"/>
            <a:ext cx="991518" cy="1311007"/>
          </a:xfrm>
          <a:custGeom>
            <a:avLst/>
            <a:gdLst>
              <a:gd name="connsiteX0" fmla="*/ 848299 w 991518"/>
              <a:gd name="connsiteY0" fmla="*/ 0 h 1311007"/>
              <a:gd name="connsiteX1" fmla="*/ 848299 w 991518"/>
              <a:gd name="connsiteY1" fmla="*/ 0 h 1311007"/>
              <a:gd name="connsiteX2" fmla="*/ 187287 w 991518"/>
              <a:gd name="connsiteY2" fmla="*/ 550844 h 1311007"/>
              <a:gd name="connsiteX3" fmla="*/ 0 w 991518"/>
              <a:gd name="connsiteY3" fmla="*/ 1311007 h 1311007"/>
              <a:gd name="connsiteX4" fmla="*/ 991518 w 991518"/>
              <a:gd name="connsiteY4" fmla="*/ 1211856 h 1311007"/>
              <a:gd name="connsiteX5" fmla="*/ 991518 w 991518"/>
              <a:gd name="connsiteY5" fmla="*/ 66101 h 1311007"/>
              <a:gd name="connsiteX6" fmla="*/ 848299 w 991518"/>
              <a:gd name="connsiteY6" fmla="*/ 0 h 1311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1518" h="1311007">
                <a:moveTo>
                  <a:pt x="848299" y="0"/>
                </a:moveTo>
                <a:lnTo>
                  <a:pt x="848299" y="0"/>
                </a:lnTo>
                <a:lnTo>
                  <a:pt x="187287" y="550844"/>
                </a:lnTo>
                <a:lnTo>
                  <a:pt x="0" y="1311007"/>
                </a:lnTo>
                <a:lnTo>
                  <a:pt x="991518" y="1211856"/>
                </a:lnTo>
                <a:lnTo>
                  <a:pt x="991518" y="66101"/>
                </a:lnTo>
                <a:lnTo>
                  <a:pt x="84829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0CA75EE-2DED-4CCC-9B1C-E21086C51D86}"/>
              </a:ext>
            </a:extLst>
          </p:cNvPr>
          <p:cNvSpPr/>
          <p:nvPr/>
        </p:nvSpPr>
        <p:spPr>
          <a:xfrm>
            <a:off x="804231" y="3459296"/>
            <a:ext cx="1531345" cy="2478796"/>
          </a:xfrm>
          <a:custGeom>
            <a:avLst/>
            <a:gdLst>
              <a:gd name="connsiteX0" fmla="*/ 143220 w 1531345"/>
              <a:gd name="connsiteY0" fmla="*/ 2478796 h 2478796"/>
              <a:gd name="connsiteX1" fmla="*/ 1531345 w 1531345"/>
              <a:gd name="connsiteY1" fmla="*/ 2159306 h 2478796"/>
              <a:gd name="connsiteX2" fmla="*/ 1443210 w 1531345"/>
              <a:gd name="connsiteY2" fmla="*/ 1355075 h 2478796"/>
              <a:gd name="connsiteX3" fmla="*/ 1344058 w 1531345"/>
              <a:gd name="connsiteY3" fmla="*/ 1366092 h 2478796"/>
              <a:gd name="connsiteX4" fmla="*/ 1200839 w 1531345"/>
              <a:gd name="connsiteY4" fmla="*/ 1322024 h 2478796"/>
              <a:gd name="connsiteX5" fmla="*/ 638979 w 1531345"/>
              <a:gd name="connsiteY5" fmla="*/ 1233890 h 2478796"/>
              <a:gd name="connsiteX6" fmla="*/ 319489 w 1531345"/>
              <a:gd name="connsiteY6" fmla="*/ 1002535 h 2478796"/>
              <a:gd name="connsiteX7" fmla="*/ 209321 w 1531345"/>
              <a:gd name="connsiteY7" fmla="*/ 176270 h 2478796"/>
              <a:gd name="connsiteX8" fmla="*/ 88135 w 1531345"/>
              <a:gd name="connsiteY8" fmla="*/ 0 h 2478796"/>
              <a:gd name="connsiteX9" fmla="*/ 55085 w 1531345"/>
              <a:gd name="connsiteY9" fmla="*/ 176270 h 2478796"/>
              <a:gd name="connsiteX10" fmla="*/ 0 w 1531345"/>
              <a:gd name="connsiteY10" fmla="*/ 2258458 h 2478796"/>
              <a:gd name="connsiteX11" fmla="*/ 143220 w 1531345"/>
              <a:gd name="connsiteY11" fmla="*/ 2478796 h 2478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31345" h="2478796">
                <a:moveTo>
                  <a:pt x="143220" y="2478796"/>
                </a:moveTo>
                <a:lnTo>
                  <a:pt x="1531345" y="2159306"/>
                </a:lnTo>
                <a:lnTo>
                  <a:pt x="1443210" y="1355075"/>
                </a:lnTo>
                <a:cubicBezTo>
                  <a:pt x="1410159" y="1358747"/>
                  <a:pt x="1377007" y="1370585"/>
                  <a:pt x="1344058" y="1366092"/>
                </a:cubicBezTo>
                <a:cubicBezTo>
                  <a:pt x="1294568" y="1359343"/>
                  <a:pt x="1200839" y="1322024"/>
                  <a:pt x="1200839" y="1322024"/>
                </a:cubicBezTo>
                <a:lnTo>
                  <a:pt x="638979" y="1233890"/>
                </a:lnTo>
                <a:lnTo>
                  <a:pt x="319489" y="1002535"/>
                </a:lnTo>
                <a:lnTo>
                  <a:pt x="209321" y="176270"/>
                </a:lnTo>
                <a:lnTo>
                  <a:pt x="88135" y="0"/>
                </a:lnTo>
                <a:lnTo>
                  <a:pt x="55085" y="176270"/>
                </a:lnTo>
                <a:lnTo>
                  <a:pt x="0" y="2258458"/>
                </a:lnTo>
                <a:lnTo>
                  <a:pt x="143220" y="24787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940F4B1-8F40-4663-9A06-A307DA4D3E7F}"/>
              </a:ext>
            </a:extLst>
          </p:cNvPr>
          <p:cNvSpPr/>
          <p:nvPr/>
        </p:nvSpPr>
        <p:spPr>
          <a:xfrm>
            <a:off x="716096" y="495759"/>
            <a:ext cx="738131" cy="2324559"/>
          </a:xfrm>
          <a:custGeom>
            <a:avLst/>
            <a:gdLst>
              <a:gd name="connsiteX0" fmla="*/ 0 w 738131"/>
              <a:gd name="connsiteY0" fmla="*/ 0 h 2324559"/>
              <a:gd name="connsiteX1" fmla="*/ 738131 w 738131"/>
              <a:gd name="connsiteY1" fmla="*/ 374574 h 2324559"/>
              <a:gd name="connsiteX2" fmla="*/ 308473 w 738131"/>
              <a:gd name="connsiteY2" fmla="*/ 2159306 h 2324559"/>
              <a:gd name="connsiteX3" fmla="*/ 198304 w 738131"/>
              <a:gd name="connsiteY3" fmla="*/ 2324559 h 2324559"/>
              <a:gd name="connsiteX4" fmla="*/ 88135 w 738131"/>
              <a:gd name="connsiteY4" fmla="*/ 2225407 h 2324559"/>
              <a:gd name="connsiteX5" fmla="*/ 0 w 738131"/>
              <a:gd name="connsiteY5" fmla="*/ 0 h 2324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8131" h="2324559">
                <a:moveTo>
                  <a:pt x="0" y="0"/>
                </a:moveTo>
                <a:lnTo>
                  <a:pt x="738131" y="374574"/>
                </a:lnTo>
                <a:lnTo>
                  <a:pt x="308473" y="2159306"/>
                </a:lnTo>
                <a:lnTo>
                  <a:pt x="198304" y="2324559"/>
                </a:lnTo>
                <a:lnTo>
                  <a:pt x="88135" y="222540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362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F9047E-98DE-4493-AD39-1F395791C5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97" t="18063" r="58072" b="17893"/>
          <a:stretch/>
        </p:blipFill>
        <p:spPr>
          <a:xfrm>
            <a:off x="407623" y="473724"/>
            <a:ext cx="6840252" cy="559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29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FCFFB5D-E368-4608-8E04-69908EF33B19}"/>
              </a:ext>
            </a:extLst>
          </p:cNvPr>
          <p:cNvSpPr txBox="1"/>
          <p:nvPr/>
        </p:nvSpPr>
        <p:spPr>
          <a:xfrm>
            <a:off x="330507" y="55085"/>
            <a:ext cx="29965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vigo" panose="02000508000000020004" pitchFamily="2" charset="0"/>
              </a:rPr>
              <a:t>Flying Zombie Pirate!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35BF1A-63A4-4B60-AA63-4C61C85E92A8}"/>
              </a:ext>
            </a:extLst>
          </p:cNvPr>
          <p:cNvSpPr txBox="1"/>
          <p:nvPr/>
        </p:nvSpPr>
        <p:spPr>
          <a:xfrm>
            <a:off x="6147412" y="187288"/>
            <a:ext cx="29965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Zombie" pitchFamily="2" charset="0"/>
              </a:rPr>
              <a:t>Flying Zombie Pirate!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08F2DA-3E69-45BE-A85C-99D44A1AE5C9}"/>
              </a:ext>
            </a:extLst>
          </p:cNvPr>
          <p:cNvSpPr txBox="1"/>
          <p:nvPr/>
        </p:nvSpPr>
        <p:spPr>
          <a:xfrm>
            <a:off x="176269" y="1539775"/>
            <a:ext cx="29965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N Manson Nights" pitchFamily="2" charset="0"/>
              </a:rPr>
              <a:t>Flying Zombie Pirate!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FC7CE9-5908-4905-9A0B-2B513B0F72D5}"/>
              </a:ext>
            </a:extLst>
          </p:cNvPr>
          <p:cNvSpPr txBox="1"/>
          <p:nvPr/>
        </p:nvSpPr>
        <p:spPr>
          <a:xfrm>
            <a:off x="176269" y="3638429"/>
            <a:ext cx="29965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reepy" panose="04010502060101010303" pitchFamily="82" charset="0"/>
              </a:rPr>
              <a:t>Flying Zombie Pirate!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566824-3285-45A1-A8F7-EFA1F827146B}"/>
              </a:ext>
            </a:extLst>
          </p:cNvPr>
          <p:cNvSpPr txBox="1"/>
          <p:nvPr/>
        </p:nvSpPr>
        <p:spPr>
          <a:xfrm>
            <a:off x="308474" y="5245470"/>
            <a:ext cx="29965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Dark Asylum" panose="02000500000000000000" pitchFamily="2" charset="0"/>
              </a:rPr>
              <a:t>Flying Zombie Pirate!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FBA3AE-1E22-48A6-B40B-439780DFC156}"/>
              </a:ext>
            </a:extLst>
          </p:cNvPr>
          <p:cNvSpPr txBox="1"/>
          <p:nvPr/>
        </p:nvSpPr>
        <p:spPr>
          <a:xfrm>
            <a:off x="2007755" y="2389957"/>
            <a:ext cx="75024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Evil Dead" pitchFamily="2" charset="0"/>
              </a:rPr>
              <a:t>Flying Zombie Pirate!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FC4E90-34B7-49F1-AE5A-0D2C92DCA99A}"/>
              </a:ext>
            </a:extLst>
          </p:cNvPr>
          <p:cNvSpPr txBox="1"/>
          <p:nvPr/>
        </p:nvSpPr>
        <p:spPr>
          <a:xfrm>
            <a:off x="2007755" y="3013501"/>
            <a:ext cx="7049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So Run Down" pitchFamily="2" charset="0"/>
              </a:rPr>
              <a:t>Flying Zombie Pirate!</a:t>
            </a:r>
          </a:p>
        </p:txBody>
      </p:sp>
    </p:spTree>
    <p:extLst>
      <p:ext uri="{BB962C8B-B14F-4D97-AF65-F5344CB8AC3E}">
        <p14:creationId xmlns:p14="http://schemas.microsoft.com/office/powerpoint/2010/main" val="706810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C1E7D4-3B89-4EE3-B3A2-8D49807336A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0714" y="182598"/>
            <a:ext cx="6950042" cy="649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41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47BDCB-FA1B-450A-9D58-DA0245543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125" y="244573"/>
            <a:ext cx="5188146" cy="5310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8149CE-5423-415B-9CBD-5D433FFFF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684001">
            <a:off x="4011457" y="-440727"/>
            <a:ext cx="4432176" cy="48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33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0AED22-CFAF-4C3F-BA45-9288F360A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1593" y="1069643"/>
            <a:ext cx="3840813" cy="471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73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8809FD-1738-47FA-8D50-E56183223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237" y="113428"/>
            <a:ext cx="7155741" cy="663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339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E48DA3F-B859-4476-9233-8925FE81B8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62" t="9111" r="3442" b="4109"/>
          <a:stretch/>
        </p:blipFill>
        <p:spPr>
          <a:xfrm>
            <a:off x="0" y="276583"/>
            <a:ext cx="4572000" cy="4682169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40A0334-D2A4-44B5-A689-A44C9DABB7CC}"/>
              </a:ext>
            </a:extLst>
          </p:cNvPr>
          <p:cNvSpPr/>
          <p:nvPr/>
        </p:nvSpPr>
        <p:spPr>
          <a:xfrm>
            <a:off x="1185579" y="919918"/>
            <a:ext cx="1620981" cy="714895"/>
          </a:xfrm>
          <a:custGeom>
            <a:avLst/>
            <a:gdLst>
              <a:gd name="connsiteX0" fmla="*/ 1330036 w 1620981"/>
              <a:gd name="connsiteY0" fmla="*/ 714895 h 714895"/>
              <a:gd name="connsiteX1" fmla="*/ 1587730 w 1620981"/>
              <a:gd name="connsiteY1" fmla="*/ 689957 h 714895"/>
              <a:gd name="connsiteX2" fmla="*/ 1620981 w 1620981"/>
              <a:gd name="connsiteY2" fmla="*/ 644237 h 714895"/>
              <a:gd name="connsiteX3" fmla="*/ 1604356 w 1620981"/>
              <a:gd name="connsiteY3" fmla="*/ 619298 h 714895"/>
              <a:gd name="connsiteX4" fmla="*/ 1558636 w 1620981"/>
              <a:gd name="connsiteY4" fmla="*/ 565266 h 714895"/>
              <a:gd name="connsiteX5" fmla="*/ 1546167 w 1620981"/>
              <a:gd name="connsiteY5" fmla="*/ 532015 h 714895"/>
              <a:gd name="connsiteX6" fmla="*/ 1550323 w 1620981"/>
              <a:gd name="connsiteY6" fmla="*/ 502920 h 714895"/>
              <a:gd name="connsiteX7" fmla="*/ 1463040 w 1620981"/>
              <a:gd name="connsiteY7" fmla="*/ 365760 h 714895"/>
              <a:gd name="connsiteX8" fmla="*/ 1172094 w 1620981"/>
              <a:gd name="connsiteY8" fmla="*/ 116378 h 714895"/>
              <a:gd name="connsiteX9" fmla="*/ 1022465 w 1620981"/>
              <a:gd name="connsiteY9" fmla="*/ 45720 h 714895"/>
              <a:gd name="connsiteX10" fmla="*/ 1068185 w 1620981"/>
              <a:gd name="connsiteY10" fmla="*/ 149629 h 714895"/>
              <a:gd name="connsiteX11" fmla="*/ 989214 w 1620981"/>
              <a:gd name="connsiteY11" fmla="*/ 108066 h 714895"/>
              <a:gd name="connsiteX12" fmla="*/ 906087 w 1620981"/>
              <a:gd name="connsiteY12" fmla="*/ 83128 h 714895"/>
              <a:gd name="connsiteX13" fmla="*/ 839585 w 1620981"/>
              <a:gd name="connsiteY13" fmla="*/ 87284 h 714895"/>
              <a:gd name="connsiteX14" fmla="*/ 798021 w 1620981"/>
              <a:gd name="connsiteY14" fmla="*/ 99753 h 714895"/>
              <a:gd name="connsiteX15" fmla="*/ 719050 w 1620981"/>
              <a:gd name="connsiteY15" fmla="*/ 149629 h 714895"/>
              <a:gd name="connsiteX16" fmla="*/ 748145 w 1620981"/>
              <a:gd name="connsiteY16" fmla="*/ 66502 h 714895"/>
              <a:gd name="connsiteX17" fmla="*/ 814647 w 1620981"/>
              <a:gd name="connsiteY17" fmla="*/ 0 h 714895"/>
              <a:gd name="connsiteX18" fmla="*/ 540327 w 1620981"/>
              <a:gd name="connsiteY18" fmla="*/ 157942 h 714895"/>
              <a:gd name="connsiteX19" fmla="*/ 232756 w 1620981"/>
              <a:gd name="connsiteY19" fmla="*/ 328353 h 714895"/>
              <a:gd name="connsiteX20" fmla="*/ 54032 w 1620981"/>
              <a:gd name="connsiteY20" fmla="*/ 386542 h 714895"/>
              <a:gd name="connsiteX21" fmla="*/ 128847 w 1620981"/>
              <a:gd name="connsiteY21" fmla="*/ 436418 h 714895"/>
              <a:gd name="connsiteX22" fmla="*/ 153785 w 1620981"/>
              <a:gd name="connsiteY22" fmla="*/ 486295 h 714895"/>
              <a:gd name="connsiteX23" fmla="*/ 149629 w 1620981"/>
              <a:gd name="connsiteY23" fmla="*/ 548640 h 714895"/>
              <a:gd name="connsiteX24" fmla="*/ 108065 w 1620981"/>
              <a:gd name="connsiteY24" fmla="*/ 565266 h 714895"/>
              <a:gd name="connsiteX25" fmla="*/ 49876 w 1620981"/>
              <a:gd name="connsiteY25" fmla="*/ 573578 h 714895"/>
              <a:gd name="connsiteX26" fmla="*/ 41563 w 1620981"/>
              <a:gd name="connsiteY26" fmla="*/ 548640 h 714895"/>
              <a:gd name="connsiteX27" fmla="*/ 49876 w 1620981"/>
              <a:gd name="connsiteY27" fmla="*/ 511233 h 714895"/>
              <a:gd name="connsiteX28" fmla="*/ 66501 w 1620981"/>
              <a:gd name="connsiteY28" fmla="*/ 494608 h 714895"/>
              <a:gd name="connsiteX29" fmla="*/ 37407 w 1620981"/>
              <a:gd name="connsiteY29" fmla="*/ 494608 h 714895"/>
              <a:gd name="connsiteX30" fmla="*/ 0 w 1620981"/>
              <a:gd name="connsiteY30" fmla="*/ 532015 h 714895"/>
              <a:gd name="connsiteX31" fmla="*/ 16625 w 1620981"/>
              <a:gd name="connsiteY31" fmla="*/ 573578 h 714895"/>
              <a:gd name="connsiteX32" fmla="*/ 16625 w 1620981"/>
              <a:gd name="connsiteY32" fmla="*/ 573578 h 714895"/>
              <a:gd name="connsiteX33" fmla="*/ 24938 w 1620981"/>
              <a:gd name="connsiteY33" fmla="*/ 598517 h 714895"/>
              <a:gd name="connsiteX34" fmla="*/ 228600 w 1620981"/>
              <a:gd name="connsiteY34" fmla="*/ 635924 h 714895"/>
              <a:gd name="connsiteX35" fmla="*/ 311727 w 1620981"/>
              <a:gd name="connsiteY35" fmla="*/ 652549 h 714895"/>
              <a:gd name="connsiteX36" fmla="*/ 332509 w 1620981"/>
              <a:gd name="connsiteY36" fmla="*/ 598517 h 714895"/>
              <a:gd name="connsiteX37" fmla="*/ 374072 w 1620981"/>
              <a:gd name="connsiteY37" fmla="*/ 590204 h 714895"/>
              <a:gd name="connsiteX38" fmla="*/ 419792 w 1620981"/>
              <a:gd name="connsiteY38" fmla="*/ 590204 h 714895"/>
              <a:gd name="connsiteX39" fmla="*/ 490450 w 1620981"/>
              <a:gd name="connsiteY39" fmla="*/ 660862 h 714895"/>
              <a:gd name="connsiteX40" fmla="*/ 436418 w 1620981"/>
              <a:gd name="connsiteY40" fmla="*/ 565266 h 714895"/>
              <a:gd name="connsiteX41" fmla="*/ 436418 w 1620981"/>
              <a:gd name="connsiteY41" fmla="*/ 565266 h 714895"/>
              <a:gd name="connsiteX42" fmla="*/ 411480 w 1620981"/>
              <a:gd name="connsiteY42" fmla="*/ 494608 h 714895"/>
              <a:gd name="connsiteX43" fmla="*/ 457200 w 1620981"/>
              <a:gd name="connsiteY43" fmla="*/ 486295 h 714895"/>
              <a:gd name="connsiteX44" fmla="*/ 540327 w 1620981"/>
              <a:gd name="connsiteY44" fmla="*/ 428106 h 714895"/>
              <a:gd name="connsiteX45" fmla="*/ 586047 w 1620981"/>
              <a:gd name="connsiteY45" fmla="*/ 415637 h 714895"/>
              <a:gd name="connsiteX46" fmla="*/ 602672 w 1620981"/>
              <a:gd name="connsiteY46" fmla="*/ 428106 h 714895"/>
              <a:gd name="connsiteX47" fmla="*/ 615141 w 1620981"/>
              <a:gd name="connsiteY47" fmla="*/ 390698 h 714895"/>
              <a:gd name="connsiteX48" fmla="*/ 615141 w 1620981"/>
              <a:gd name="connsiteY48" fmla="*/ 390698 h 714895"/>
              <a:gd name="connsiteX49" fmla="*/ 660861 w 1620981"/>
              <a:gd name="connsiteY49" fmla="*/ 328353 h 714895"/>
              <a:gd name="connsiteX50" fmla="*/ 739832 w 1620981"/>
              <a:gd name="connsiteY50" fmla="*/ 299258 h 714895"/>
              <a:gd name="connsiteX51" fmla="*/ 872836 w 1620981"/>
              <a:gd name="connsiteY51" fmla="*/ 307571 h 714895"/>
              <a:gd name="connsiteX52" fmla="*/ 864523 w 1620981"/>
              <a:gd name="connsiteY52" fmla="*/ 236913 h 714895"/>
              <a:gd name="connsiteX53" fmla="*/ 943494 w 1620981"/>
              <a:gd name="connsiteY53" fmla="*/ 299258 h 714895"/>
              <a:gd name="connsiteX54" fmla="*/ 972589 w 1620981"/>
              <a:gd name="connsiteY54" fmla="*/ 340822 h 714895"/>
              <a:gd name="connsiteX55" fmla="*/ 985058 w 1620981"/>
              <a:gd name="connsiteY55" fmla="*/ 382386 h 714895"/>
              <a:gd name="connsiteX56" fmla="*/ 980901 w 1620981"/>
              <a:gd name="connsiteY56" fmla="*/ 419793 h 714895"/>
              <a:gd name="connsiteX57" fmla="*/ 1051560 w 1620981"/>
              <a:gd name="connsiteY57" fmla="*/ 453044 h 714895"/>
              <a:gd name="connsiteX58" fmla="*/ 1084810 w 1620981"/>
              <a:gd name="connsiteY58" fmla="*/ 486295 h 714895"/>
              <a:gd name="connsiteX59" fmla="*/ 1226127 w 1620981"/>
              <a:gd name="connsiteY59" fmla="*/ 519546 h 714895"/>
              <a:gd name="connsiteX60" fmla="*/ 1184563 w 1620981"/>
              <a:gd name="connsiteY60" fmla="*/ 556953 h 714895"/>
              <a:gd name="connsiteX61" fmla="*/ 1201189 w 1620981"/>
              <a:gd name="connsiteY61" fmla="*/ 590204 h 714895"/>
              <a:gd name="connsiteX62" fmla="*/ 1213658 w 1620981"/>
              <a:gd name="connsiteY62" fmla="*/ 619298 h 714895"/>
              <a:gd name="connsiteX63" fmla="*/ 1205345 w 1620981"/>
              <a:gd name="connsiteY63" fmla="*/ 648393 h 714895"/>
              <a:gd name="connsiteX64" fmla="*/ 1188720 w 1620981"/>
              <a:gd name="connsiteY64" fmla="*/ 694113 h 714895"/>
              <a:gd name="connsiteX65" fmla="*/ 1230283 w 1620981"/>
              <a:gd name="connsiteY65" fmla="*/ 652549 h 714895"/>
              <a:gd name="connsiteX66" fmla="*/ 1251065 w 1620981"/>
              <a:gd name="connsiteY66" fmla="*/ 652549 h 714895"/>
              <a:gd name="connsiteX67" fmla="*/ 1276003 w 1620981"/>
              <a:gd name="connsiteY67" fmla="*/ 648393 h 714895"/>
              <a:gd name="connsiteX68" fmla="*/ 1330036 w 1620981"/>
              <a:gd name="connsiteY68" fmla="*/ 714895 h 714895"/>
              <a:gd name="connsiteX0" fmla="*/ 1330036 w 1620981"/>
              <a:gd name="connsiteY0" fmla="*/ 714895 h 714895"/>
              <a:gd name="connsiteX1" fmla="*/ 1587730 w 1620981"/>
              <a:gd name="connsiteY1" fmla="*/ 689957 h 714895"/>
              <a:gd name="connsiteX2" fmla="*/ 1620981 w 1620981"/>
              <a:gd name="connsiteY2" fmla="*/ 644237 h 714895"/>
              <a:gd name="connsiteX3" fmla="*/ 1604356 w 1620981"/>
              <a:gd name="connsiteY3" fmla="*/ 619298 h 714895"/>
              <a:gd name="connsiteX4" fmla="*/ 1558636 w 1620981"/>
              <a:gd name="connsiteY4" fmla="*/ 565266 h 714895"/>
              <a:gd name="connsiteX5" fmla="*/ 1525385 w 1620981"/>
              <a:gd name="connsiteY5" fmla="*/ 656706 h 714895"/>
              <a:gd name="connsiteX6" fmla="*/ 1550323 w 1620981"/>
              <a:gd name="connsiteY6" fmla="*/ 502920 h 714895"/>
              <a:gd name="connsiteX7" fmla="*/ 1463040 w 1620981"/>
              <a:gd name="connsiteY7" fmla="*/ 365760 h 714895"/>
              <a:gd name="connsiteX8" fmla="*/ 1172094 w 1620981"/>
              <a:gd name="connsiteY8" fmla="*/ 116378 h 714895"/>
              <a:gd name="connsiteX9" fmla="*/ 1022465 w 1620981"/>
              <a:gd name="connsiteY9" fmla="*/ 45720 h 714895"/>
              <a:gd name="connsiteX10" fmla="*/ 1068185 w 1620981"/>
              <a:gd name="connsiteY10" fmla="*/ 149629 h 714895"/>
              <a:gd name="connsiteX11" fmla="*/ 989214 w 1620981"/>
              <a:gd name="connsiteY11" fmla="*/ 108066 h 714895"/>
              <a:gd name="connsiteX12" fmla="*/ 906087 w 1620981"/>
              <a:gd name="connsiteY12" fmla="*/ 83128 h 714895"/>
              <a:gd name="connsiteX13" fmla="*/ 839585 w 1620981"/>
              <a:gd name="connsiteY13" fmla="*/ 87284 h 714895"/>
              <a:gd name="connsiteX14" fmla="*/ 798021 w 1620981"/>
              <a:gd name="connsiteY14" fmla="*/ 99753 h 714895"/>
              <a:gd name="connsiteX15" fmla="*/ 719050 w 1620981"/>
              <a:gd name="connsiteY15" fmla="*/ 149629 h 714895"/>
              <a:gd name="connsiteX16" fmla="*/ 748145 w 1620981"/>
              <a:gd name="connsiteY16" fmla="*/ 66502 h 714895"/>
              <a:gd name="connsiteX17" fmla="*/ 814647 w 1620981"/>
              <a:gd name="connsiteY17" fmla="*/ 0 h 714895"/>
              <a:gd name="connsiteX18" fmla="*/ 540327 w 1620981"/>
              <a:gd name="connsiteY18" fmla="*/ 157942 h 714895"/>
              <a:gd name="connsiteX19" fmla="*/ 232756 w 1620981"/>
              <a:gd name="connsiteY19" fmla="*/ 328353 h 714895"/>
              <a:gd name="connsiteX20" fmla="*/ 54032 w 1620981"/>
              <a:gd name="connsiteY20" fmla="*/ 386542 h 714895"/>
              <a:gd name="connsiteX21" fmla="*/ 128847 w 1620981"/>
              <a:gd name="connsiteY21" fmla="*/ 436418 h 714895"/>
              <a:gd name="connsiteX22" fmla="*/ 153785 w 1620981"/>
              <a:gd name="connsiteY22" fmla="*/ 486295 h 714895"/>
              <a:gd name="connsiteX23" fmla="*/ 149629 w 1620981"/>
              <a:gd name="connsiteY23" fmla="*/ 548640 h 714895"/>
              <a:gd name="connsiteX24" fmla="*/ 108065 w 1620981"/>
              <a:gd name="connsiteY24" fmla="*/ 565266 h 714895"/>
              <a:gd name="connsiteX25" fmla="*/ 49876 w 1620981"/>
              <a:gd name="connsiteY25" fmla="*/ 573578 h 714895"/>
              <a:gd name="connsiteX26" fmla="*/ 41563 w 1620981"/>
              <a:gd name="connsiteY26" fmla="*/ 548640 h 714895"/>
              <a:gd name="connsiteX27" fmla="*/ 49876 w 1620981"/>
              <a:gd name="connsiteY27" fmla="*/ 511233 h 714895"/>
              <a:gd name="connsiteX28" fmla="*/ 66501 w 1620981"/>
              <a:gd name="connsiteY28" fmla="*/ 494608 h 714895"/>
              <a:gd name="connsiteX29" fmla="*/ 37407 w 1620981"/>
              <a:gd name="connsiteY29" fmla="*/ 494608 h 714895"/>
              <a:gd name="connsiteX30" fmla="*/ 0 w 1620981"/>
              <a:gd name="connsiteY30" fmla="*/ 532015 h 714895"/>
              <a:gd name="connsiteX31" fmla="*/ 16625 w 1620981"/>
              <a:gd name="connsiteY31" fmla="*/ 573578 h 714895"/>
              <a:gd name="connsiteX32" fmla="*/ 16625 w 1620981"/>
              <a:gd name="connsiteY32" fmla="*/ 573578 h 714895"/>
              <a:gd name="connsiteX33" fmla="*/ 24938 w 1620981"/>
              <a:gd name="connsiteY33" fmla="*/ 598517 h 714895"/>
              <a:gd name="connsiteX34" fmla="*/ 228600 w 1620981"/>
              <a:gd name="connsiteY34" fmla="*/ 635924 h 714895"/>
              <a:gd name="connsiteX35" fmla="*/ 311727 w 1620981"/>
              <a:gd name="connsiteY35" fmla="*/ 652549 h 714895"/>
              <a:gd name="connsiteX36" fmla="*/ 332509 w 1620981"/>
              <a:gd name="connsiteY36" fmla="*/ 598517 h 714895"/>
              <a:gd name="connsiteX37" fmla="*/ 374072 w 1620981"/>
              <a:gd name="connsiteY37" fmla="*/ 590204 h 714895"/>
              <a:gd name="connsiteX38" fmla="*/ 419792 w 1620981"/>
              <a:gd name="connsiteY38" fmla="*/ 590204 h 714895"/>
              <a:gd name="connsiteX39" fmla="*/ 490450 w 1620981"/>
              <a:gd name="connsiteY39" fmla="*/ 660862 h 714895"/>
              <a:gd name="connsiteX40" fmla="*/ 436418 w 1620981"/>
              <a:gd name="connsiteY40" fmla="*/ 565266 h 714895"/>
              <a:gd name="connsiteX41" fmla="*/ 436418 w 1620981"/>
              <a:gd name="connsiteY41" fmla="*/ 565266 h 714895"/>
              <a:gd name="connsiteX42" fmla="*/ 411480 w 1620981"/>
              <a:gd name="connsiteY42" fmla="*/ 494608 h 714895"/>
              <a:gd name="connsiteX43" fmla="*/ 457200 w 1620981"/>
              <a:gd name="connsiteY43" fmla="*/ 486295 h 714895"/>
              <a:gd name="connsiteX44" fmla="*/ 540327 w 1620981"/>
              <a:gd name="connsiteY44" fmla="*/ 428106 h 714895"/>
              <a:gd name="connsiteX45" fmla="*/ 586047 w 1620981"/>
              <a:gd name="connsiteY45" fmla="*/ 415637 h 714895"/>
              <a:gd name="connsiteX46" fmla="*/ 602672 w 1620981"/>
              <a:gd name="connsiteY46" fmla="*/ 428106 h 714895"/>
              <a:gd name="connsiteX47" fmla="*/ 615141 w 1620981"/>
              <a:gd name="connsiteY47" fmla="*/ 390698 h 714895"/>
              <a:gd name="connsiteX48" fmla="*/ 615141 w 1620981"/>
              <a:gd name="connsiteY48" fmla="*/ 390698 h 714895"/>
              <a:gd name="connsiteX49" fmla="*/ 660861 w 1620981"/>
              <a:gd name="connsiteY49" fmla="*/ 328353 h 714895"/>
              <a:gd name="connsiteX50" fmla="*/ 739832 w 1620981"/>
              <a:gd name="connsiteY50" fmla="*/ 299258 h 714895"/>
              <a:gd name="connsiteX51" fmla="*/ 872836 w 1620981"/>
              <a:gd name="connsiteY51" fmla="*/ 307571 h 714895"/>
              <a:gd name="connsiteX52" fmla="*/ 864523 w 1620981"/>
              <a:gd name="connsiteY52" fmla="*/ 236913 h 714895"/>
              <a:gd name="connsiteX53" fmla="*/ 943494 w 1620981"/>
              <a:gd name="connsiteY53" fmla="*/ 299258 h 714895"/>
              <a:gd name="connsiteX54" fmla="*/ 972589 w 1620981"/>
              <a:gd name="connsiteY54" fmla="*/ 340822 h 714895"/>
              <a:gd name="connsiteX55" fmla="*/ 985058 w 1620981"/>
              <a:gd name="connsiteY55" fmla="*/ 382386 h 714895"/>
              <a:gd name="connsiteX56" fmla="*/ 980901 w 1620981"/>
              <a:gd name="connsiteY56" fmla="*/ 419793 h 714895"/>
              <a:gd name="connsiteX57" fmla="*/ 1051560 w 1620981"/>
              <a:gd name="connsiteY57" fmla="*/ 453044 h 714895"/>
              <a:gd name="connsiteX58" fmla="*/ 1084810 w 1620981"/>
              <a:gd name="connsiteY58" fmla="*/ 486295 h 714895"/>
              <a:gd name="connsiteX59" fmla="*/ 1226127 w 1620981"/>
              <a:gd name="connsiteY59" fmla="*/ 519546 h 714895"/>
              <a:gd name="connsiteX60" fmla="*/ 1184563 w 1620981"/>
              <a:gd name="connsiteY60" fmla="*/ 556953 h 714895"/>
              <a:gd name="connsiteX61" fmla="*/ 1201189 w 1620981"/>
              <a:gd name="connsiteY61" fmla="*/ 590204 h 714895"/>
              <a:gd name="connsiteX62" fmla="*/ 1213658 w 1620981"/>
              <a:gd name="connsiteY62" fmla="*/ 619298 h 714895"/>
              <a:gd name="connsiteX63" fmla="*/ 1205345 w 1620981"/>
              <a:gd name="connsiteY63" fmla="*/ 648393 h 714895"/>
              <a:gd name="connsiteX64" fmla="*/ 1188720 w 1620981"/>
              <a:gd name="connsiteY64" fmla="*/ 694113 h 714895"/>
              <a:gd name="connsiteX65" fmla="*/ 1230283 w 1620981"/>
              <a:gd name="connsiteY65" fmla="*/ 652549 h 714895"/>
              <a:gd name="connsiteX66" fmla="*/ 1251065 w 1620981"/>
              <a:gd name="connsiteY66" fmla="*/ 652549 h 714895"/>
              <a:gd name="connsiteX67" fmla="*/ 1276003 w 1620981"/>
              <a:gd name="connsiteY67" fmla="*/ 648393 h 714895"/>
              <a:gd name="connsiteX68" fmla="*/ 1330036 w 1620981"/>
              <a:gd name="connsiteY68" fmla="*/ 714895 h 714895"/>
              <a:gd name="connsiteX0" fmla="*/ 1330036 w 1620981"/>
              <a:gd name="connsiteY0" fmla="*/ 714895 h 714895"/>
              <a:gd name="connsiteX1" fmla="*/ 1587730 w 1620981"/>
              <a:gd name="connsiteY1" fmla="*/ 689957 h 714895"/>
              <a:gd name="connsiteX2" fmla="*/ 1620981 w 1620981"/>
              <a:gd name="connsiteY2" fmla="*/ 644237 h 714895"/>
              <a:gd name="connsiteX3" fmla="*/ 1604356 w 1620981"/>
              <a:gd name="connsiteY3" fmla="*/ 619298 h 714895"/>
              <a:gd name="connsiteX4" fmla="*/ 1558636 w 1620981"/>
              <a:gd name="connsiteY4" fmla="*/ 565266 h 714895"/>
              <a:gd name="connsiteX5" fmla="*/ 1525385 w 1620981"/>
              <a:gd name="connsiteY5" fmla="*/ 656706 h 714895"/>
              <a:gd name="connsiteX6" fmla="*/ 1438102 w 1620981"/>
              <a:gd name="connsiteY6" fmla="*/ 615142 h 714895"/>
              <a:gd name="connsiteX7" fmla="*/ 1463040 w 1620981"/>
              <a:gd name="connsiteY7" fmla="*/ 365760 h 714895"/>
              <a:gd name="connsiteX8" fmla="*/ 1172094 w 1620981"/>
              <a:gd name="connsiteY8" fmla="*/ 116378 h 714895"/>
              <a:gd name="connsiteX9" fmla="*/ 1022465 w 1620981"/>
              <a:gd name="connsiteY9" fmla="*/ 45720 h 714895"/>
              <a:gd name="connsiteX10" fmla="*/ 1068185 w 1620981"/>
              <a:gd name="connsiteY10" fmla="*/ 149629 h 714895"/>
              <a:gd name="connsiteX11" fmla="*/ 989214 w 1620981"/>
              <a:gd name="connsiteY11" fmla="*/ 108066 h 714895"/>
              <a:gd name="connsiteX12" fmla="*/ 906087 w 1620981"/>
              <a:gd name="connsiteY12" fmla="*/ 83128 h 714895"/>
              <a:gd name="connsiteX13" fmla="*/ 839585 w 1620981"/>
              <a:gd name="connsiteY13" fmla="*/ 87284 h 714895"/>
              <a:gd name="connsiteX14" fmla="*/ 798021 w 1620981"/>
              <a:gd name="connsiteY14" fmla="*/ 99753 h 714895"/>
              <a:gd name="connsiteX15" fmla="*/ 719050 w 1620981"/>
              <a:gd name="connsiteY15" fmla="*/ 149629 h 714895"/>
              <a:gd name="connsiteX16" fmla="*/ 748145 w 1620981"/>
              <a:gd name="connsiteY16" fmla="*/ 66502 h 714895"/>
              <a:gd name="connsiteX17" fmla="*/ 814647 w 1620981"/>
              <a:gd name="connsiteY17" fmla="*/ 0 h 714895"/>
              <a:gd name="connsiteX18" fmla="*/ 540327 w 1620981"/>
              <a:gd name="connsiteY18" fmla="*/ 157942 h 714895"/>
              <a:gd name="connsiteX19" fmla="*/ 232756 w 1620981"/>
              <a:gd name="connsiteY19" fmla="*/ 328353 h 714895"/>
              <a:gd name="connsiteX20" fmla="*/ 54032 w 1620981"/>
              <a:gd name="connsiteY20" fmla="*/ 386542 h 714895"/>
              <a:gd name="connsiteX21" fmla="*/ 128847 w 1620981"/>
              <a:gd name="connsiteY21" fmla="*/ 436418 h 714895"/>
              <a:gd name="connsiteX22" fmla="*/ 153785 w 1620981"/>
              <a:gd name="connsiteY22" fmla="*/ 486295 h 714895"/>
              <a:gd name="connsiteX23" fmla="*/ 149629 w 1620981"/>
              <a:gd name="connsiteY23" fmla="*/ 548640 h 714895"/>
              <a:gd name="connsiteX24" fmla="*/ 108065 w 1620981"/>
              <a:gd name="connsiteY24" fmla="*/ 565266 h 714895"/>
              <a:gd name="connsiteX25" fmla="*/ 49876 w 1620981"/>
              <a:gd name="connsiteY25" fmla="*/ 573578 h 714895"/>
              <a:gd name="connsiteX26" fmla="*/ 41563 w 1620981"/>
              <a:gd name="connsiteY26" fmla="*/ 548640 h 714895"/>
              <a:gd name="connsiteX27" fmla="*/ 49876 w 1620981"/>
              <a:gd name="connsiteY27" fmla="*/ 511233 h 714895"/>
              <a:gd name="connsiteX28" fmla="*/ 66501 w 1620981"/>
              <a:gd name="connsiteY28" fmla="*/ 494608 h 714895"/>
              <a:gd name="connsiteX29" fmla="*/ 37407 w 1620981"/>
              <a:gd name="connsiteY29" fmla="*/ 494608 h 714895"/>
              <a:gd name="connsiteX30" fmla="*/ 0 w 1620981"/>
              <a:gd name="connsiteY30" fmla="*/ 532015 h 714895"/>
              <a:gd name="connsiteX31" fmla="*/ 16625 w 1620981"/>
              <a:gd name="connsiteY31" fmla="*/ 573578 h 714895"/>
              <a:gd name="connsiteX32" fmla="*/ 16625 w 1620981"/>
              <a:gd name="connsiteY32" fmla="*/ 573578 h 714895"/>
              <a:gd name="connsiteX33" fmla="*/ 24938 w 1620981"/>
              <a:gd name="connsiteY33" fmla="*/ 598517 h 714895"/>
              <a:gd name="connsiteX34" fmla="*/ 228600 w 1620981"/>
              <a:gd name="connsiteY34" fmla="*/ 635924 h 714895"/>
              <a:gd name="connsiteX35" fmla="*/ 311727 w 1620981"/>
              <a:gd name="connsiteY35" fmla="*/ 652549 h 714895"/>
              <a:gd name="connsiteX36" fmla="*/ 332509 w 1620981"/>
              <a:gd name="connsiteY36" fmla="*/ 598517 h 714895"/>
              <a:gd name="connsiteX37" fmla="*/ 374072 w 1620981"/>
              <a:gd name="connsiteY37" fmla="*/ 590204 h 714895"/>
              <a:gd name="connsiteX38" fmla="*/ 419792 w 1620981"/>
              <a:gd name="connsiteY38" fmla="*/ 590204 h 714895"/>
              <a:gd name="connsiteX39" fmla="*/ 490450 w 1620981"/>
              <a:gd name="connsiteY39" fmla="*/ 660862 h 714895"/>
              <a:gd name="connsiteX40" fmla="*/ 436418 w 1620981"/>
              <a:gd name="connsiteY40" fmla="*/ 565266 h 714895"/>
              <a:gd name="connsiteX41" fmla="*/ 436418 w 1620981"/>
              <a:gd name="connsiteY41" fmla="*/ 565266 h 714895"/>
              <a:gd name="connsiteX42" fmla="*/ 411480 w 1620981"/>
              <a:gd name="connsiteY42" fmla="*/ 494608 h 714895"/>
              <a:gd name="connsiteX43" fmla="*/ 457200 w 1620981"/>
              <a:gd name="connsiteY43" fmla="*/ 486295 h 714895"/>
              <a:gd name="connsiteX44" fmla="*/ 540327 w 1620981"/>
              <a:gd name="connsiteY44" fmla="*/ 428106 h 714895"/>
              <a:gd name="connsiteX45" fmla="*/ 586047 w 1620981"/>
              <a:gd name="connsiteY45" fmla="*/ 415637 h 714895"/>
              <a:gd name="connsiteX46" fmla="*/ 602672 w 1620981"/>
              <a:gd name="connsiteY46" fmla="*/ 428106 h 714895"/>
              <a:gd name="connsiteX47" fmla="*/ 615141 w 1620981"/>
              <a:gd name="connsiteY47" fmla="*/ 390698 h 714895"/>
              <a:gd name="connsiteX48" fmla="*/ 615141 w 1620981"/>
              <a:gd name="connsiteY48" fmla="*/ 390698 h 714895"/>
              <a:gd name="connsiteX49" fmla="*/ 660861 w 1620981"/>
              <a:gd name="connsiteY49" fmla="*/ 328353 h 714895"/>
              <a:gd name="connsiteX50" fmla="*/ 739832 w 1620981"/>
              <a:gd name="connsiteY50" fmla="*/ 299258 h 714895"/>
              <a:gd name="connsiteX51" fmla="*/ 872836 w 1620981"/>
              <a:gd name="connsiteY51" fmla="*/ 307571 h 714895"/>
              <a:gd name="connsiteX52" fmla="*/ 864523 w 1620981"/>
              <a:gd name="connsiteY52" fmla="*/ 236913 h 714895"/>
              <a:gd name="connsiteX53" fmla="*/ 943494 w 1620981"/>
              <a:gd name="connsiteY53" fmla="*/ 299258 h 714895"/>
              <a:gd name="connsiteX54" fmla="*/ 972589 w 1620981"/>
              <a:gd name="connsiteY54" fmla="*/ 340822 h 714895"/>
              <a:gd name="connsiteX55" fmla="*/ 985058 w 1620981"/>
              <a:gd name="connsiteY55" fmla="*/ 382386 h 714895"/>
              <a:gd name="connsiteX56" fmla="*/ 980901 w 1620981"/>
              <a:gd name="connsiteY56" fmla="*/ 419793 h 714895"/>
              <a:gd name="connsiteX57" fmla="*/ 1051560 w 1620981"/>
              <a:gd name="connsiteY57" fmla="*/ 453044 h 714895"/>
              <a:gd name="connsiteX58" fmla="*/ 1084810 w 1620981"/>
              <a:gd name="connsiteY58" fmla="*/ 486295 h 714895"/>
              <a:gd name="connsiteX59" fmla="*/ 1226127 w 1620981"/>
              <a:gd name="connsiteY59" fmla="*/ 519546 h 714895"/>
              <a:gd name="connsiteX60" fmla="*/ 1184563 w 1620981"/>
              <a:gd name="connsiteY60" fmla="*/ 556953 h 714895"/>
              <a:gd name="connsiteX61" fmla="*/ 1201189 w 1620981"/>
              <a:gd name="connsiteY61" fmla="*/ 590204 h 714895"/>
              <a:gd name="connsiteX62" fmla="*/ 1213658 w 1620981"/>
              <a:gd name="connsiteY62" fmla="*/ 619298 h 714895"/>
              <a:gd name="connsiteX63" fmla="*/ 1205345 w 1620981"/>
              <a:gd name="connsiteY63" fmla="*/ 648393 h 714895"/>
              <a:gd name="connsiteX64" fmla="*/ 1188720 w 1620981"/>
              <a:gd name="connsiteY64" fmla="*/ 694113 h 714895"/>
              <a:gd name="connsiteX65" fmla="*/ 1230283 w 1620981"/>
              <a:gd name="connsiteY65" fmla="*/ 652549 h 714895"/>
              <a:gd name="connsiteX66" fmla="*/ 1251065 w 1620981"/>
              <a:gd name="connsiteY66" fmla="*/ 652549 h 714895"/>
              <a:gd name="connsiteX67" fmla="*/ 1276003 w 1620981"/>
              <a:gd name="connsiteY67" fmla="*/ 648393 h 714895"/>
              <a:gd name="connsiteX68" fmla="*/ 1330036 w 1620981"/>
              <a:gd name="connsiteY68" fmla="*/ 714895 h 714895"/>
              <a:gd name="connsiteX0" fmla="*/ 1330036 w 1620981"/>
              <a:gd name="connsiteY0" fmla="*/ 714895 h 714895"/>
              <a:gd name="connsiteX1" fmla="*/ 1587730 w 1620981"/>
              <a:gd name="connsiteY1" fmla="*/ 689957 h 714895"/>
              <a:gd name="connsiteX2" fmla="*/ 1620981 w 1620981"/>
              <a:gd name="connsiteY2" fmla="*/ 644237 h 714895"/>
              <a:gd name="connsiteX3" fmla="*/ 1604356 w 1620981"/>
              <a:gd name="connsiteY3" fmla="*/ 619298 h 714895"/>
              <a:gd name="connsiteX4" fmla="*/ 1558636 w 1620981"/>
              <a:gd name="connsiteY4" fmla="*/ 565266 h 714895"/>
              <a:gd name="connsiteX5" fmla="*/ 1525385 w 1620981"/>
              <a:gd name="connsiteY5" fmla="*/ 656706 h 714895"/>
              <a:gd name="connsiteX6" fmla="*/ 1438102 w 1620981"/>
              <a:gd name="connsiteY6" fmla="*/ 615142 h 714895"/>
              <a:gd name="connsiteX7" fmla="*/ 1479665 w 1620981"/>
              <a:gd name="connsiteY7" fmla="*/ 527858 h 714895"/>
              <a:gd name="connsiteX8" fmla="*/ 1463040 w 1620981"/>
              <a:gd name="connsiteY8" fmla="*/ 365760 h 714895"/>
              <a:gd name="connsiteX9" fmla="*/ 1172094 w 1620981"/>
              <a:gd name="connsiteY9" fmla="*/ 116378 h 714895"/>
              <a:gd name="connsiteX10" fmla="*/ 1022465 w 1620981"/>
              <a:gd name="connsiteY10" fmla="*/ 45720 h 714895"/>
              <a:gd name="connsiteX11" fmla="*/ 1068185 w 1620981"/>
              <a:gd name="connsiteY11" fmla="*/ 149629 h 714895"/>
              <a:gd name="connsiteX12" fmla="*/ 989214 w 1620981"/>
              <a:gd name="connsiteY12" fmla="*/ 108066 h 714895"/>
              <a:gd name="connsiteX13" fmla="*/ 906087 w 1620981"/>
              <a:gd name="connsiteY13" fmla="*/ 83128 h 714895"/>
              <a:gd name="connsiteX14" fmla="*/ 839585 w 1620981"/>
              <a:gd name="connsiteY14" fmla="*/ 87284 h 714895"/>
              <a:gd name="connsiteX15" fmla="*/ 798021 w 1620981"/>
              <a:gd name="connsiteY15" fmla="*/ 99753 h 714895"/>
              <a:gd name="connsiteX16" fmla="*/ 719050 w 1620981"/>
              <a:gd name="connsiteY16" fmla="*/ 149629 h 714895"/>
              <a:gd name="connsiteX17" fmla="*/ 748145 w 1620981"/>
              <a:gd name="connsiteY17" fmla="*/ 66502 h 714895"/>
              <a:gd name="connsiteX18" fmla="*/ 814647 w 1620981"/>
              <a:gd name="connsiteY18" fmla="*/ 0 h 714895"/>
              <a:gd name="connsiteX19" fmla="*/ 540327 w 1620981"/>
              <a:gd name="connsiteY19" fmla="*/ 157942 h 714895"/>
              <a:gd name="connsiteX20" fmla="*/ 232756 w 1620981"/>
              <a:gd name="connsiteY20" fmla="*/ 328353 h 714895"/>
              <a:gd name="connsiteX21" fmla="*/ 54032 w 1620981"/>
              <a:gd name="connsiteY21" fmla="*/ 386542 h 714895"/>
              <a:gd name="connsiteX22" fmla="*/ 128847 w 1620981"/>
              <a:gd name="connsiteY22" fmla="*/ 436418 h 714895"/>
              <a:gd name="connsiteX23" fmla="*/ 153785 w 1620981"/>
              <a:gd name="connsiteY23" fmla="*/ 486295 h 714895"/>
              <a:gd name="connsiteX24" fmla="*/ 149629 w 1620981"/>
              <a:gd name="connsiteY24" fmla="*/ 548640 h 714895"/>
              <a:gd name="connsiteX25" fmla="*/ 108065 w 1620981"/>
              <a:gd name="connsiteY25" fmla="*/ 565266 h 714895"/>
              <a:gd name="connsiteX26" fmla="*/ 49876 w 1620981"/>
              <a:gd name="connsiteY26" fmla="*/ 573578 h 714895"/>
              <a:gd name="connsiteX27" fmla="*/ 41563 w 1620981"/>
              <a:gd name="connsiteY27" fmla="*/ 548640 h 714895"/>
              <a:gd name="connsiteX28" fmla="*/ 49876 w 1620981"/>
              <a:gd name="connsiteY28" fmla="*/ 511233 h 714895"/>
              <a:gd name="connsiteX29" fmla="*/ 66501 w 1620981"/>
              <a:gd name="connsiteY29" fmla="*/ 494608 h 714895"/>
              <a:gd name="connsiteX30" fmla="*/ 37407 w 1620981"/>
              <a:gd name="connsiteY30" fmla="*/ 494608 h 714895"/>
              <a:gd name="connsiteX31" fmla="*/ 0 w 1620981"/>
              <a:gd name="connsiteY31" fmla="*/ 532015 h 714895"/>
              <a:gd name="connsiteX32" fmla="*/ 16625 w 1620981"/>
              <a:gd name="connsiteY32" fmla="*/ 573578 h 714895"/>
              <a:gd name="connsiteX33" fmla="*/ 16625 w 1620981"/>
              <a:gd name="connsiteY33" fmla="*/ 573578 h 714895"/>
              <a:gd name="connsiteX34" fmla="*/ 24938 w 1620981"/>
              <a:gd name="connsiteY34" fmla="*/ 598517 h 714895"/>
              <a:gd name="connsiteX35" fmla="*/ 228600 w 1620981"/>
              <a:gd name="connsiteY35" fmla="*/ 635924 h 714895"/>
              <a:gd name="connsiteX36" fmla="*/ 311727 w 1620981"/>
              <a:gd name="connsiteY36" fmla="*/ 652549 h 714895"/>
              <a:gd name="connsiteX37" fmla="*/ 332509 w 1620981"/>
              <a:gd name="connsiteY37" fmla="*/ 598517 h 714895"/>
              <a:gd name="connsiteX38" fmla="*/ 374072 w 1620981"/>
              <a:gd name="connsiteY38" fmla="*/ 590204 h 714895"/>
              <a:gd name="connsiteX39" fmla="*/ 419792 w 1620981"/>
              <a:gd name="connsiteY39" fmla="*/ 590204 h 714895"/>
              <a:gd name="connsiteX40" fmla="*/ 490450 w 1620981"/>
              <a:gd name="connsiteY40" fmla="*/ 660862 h 714895"/>
              <a:gd name="connsiteX41" fmla="*/ 436418 w 1620981"/>
              <a:gd name="connsiteY41" fmla="*/ 565266 h 714895"/>
              <a:gd name="connsiteX42" fmla="*/ 436418 w 1620981"/>
              <a:gd name="connsiteY42" fmla="*/ 565266 h 714895"/>
              <a:gd name="connsiteX43" fmla="*/ 411480 w 1620981"/>
              <a:gd name="connsiteY43" fmla="*/ 494608 h 714895"/>
              <a:gd name="connsiteX44" fmla="*/ 457200 w 1620981"/>
              <a:gd name="connsiteY44" fmla="*/ 486295 h 714895"/>
              <a:gd name="connsiteX45" fmla="*/ 540327 w 1620981"/>
              <a:gd name="connsiteY45" fmla="*/ 428106 h 714895"/>
              <a:gd name="connsiteX46" fmla="*/ 586047 w 1620981"/>
              <a:gd name="connsiteY46" fmla="*/ 415637 h 714895"/>
              <a:gd name="connsiteX47" fmla="*/ 602672 w 1620981"/>
              <a:gd name="connsiteY47" fmla="*/ 428106 h 714895"/>
              <a:gd name="connsiteX48" fmla="*/ 615141 w 1620981"/>
              <a:gd name="connsiteY48" fmla="*/ 390698 h 714895"/>
              <a:gd name="connsiteX49" fmla="*/ 615141 w 1620981"/>
              <a:gd name="connsiteY49" fmla="*/ 390698 h 714895"/>
              <a:gd name="connsiteX50" fmla="*/ 660861 w 1620981"/>
              <a:gd name="connsiteY50" fmla="*/ 328353 h 714895"/>
              <a:gd name="connsiteX51" fmla="*/ 739832 w 1620981"/>
              <a:gd name="connsiteY51" fmla="*/ 299258 h 714895"/>
              <a:gd name="connsiteX52" fmla="*/ 872836 w 1620981"/>
              <a:gd name="connsiteY52" fmla="*/ 307571 h 714895"/>
              <a:gd name="connsiteX53" fmla="*/ 864523 w 1620981"/>
              <a:gd name="connsiteY53" fmla="*/ 236913 h 714895"/>
              <a:gd name="connsiteX54" fmla="*/ 943494 w 1620981"/>
              <a:gd name="connsiteY54" fmla="*/ 299258 h 714895"/>
              <a:gd name="connsiteX55" fmla="*/ 972589 w 1620981"/>
              <a:gd name="connsiteY55" fmla="*/ 340822 h 714895"/>
              <a:gd name="connsiteX56" fmla="*/ 985058 w 1620981"/>
              <a:gd name="connsiteY56" fmla="*/ 382386 h 714895"/>
              <a:gd name="connsiteX57" fmla="*/ 980901 w 1620981"/>
              <a:gd name="connsiteY57" fmla="*/ 419793 h 714895"/>
              <a:gd name="connsiteX58" fmla="*/ 1051560 w 1620981"/>
              <a:gd name="connsiteY58" fmla="*/ 453044 h 714895"/>
              <a:gd name="connsiteX59" fmla="*/ 1084810 w 1620981"/>
              <a:gd name="connsiteY59" fmla="*/ 486295 h 714895"/>
              <a:gd name="connsiteX60" fmla="*/ 1226127 w 1620981"/>
              <a:gd name="connsiteY60" fmla="*/ 519546 h 714895"/>
              <a:gd name="connsiteX61" fmla="*/ 1184563 w 1620981"/>
              <a:gd name="connsiteY61" fmla="*/ 556953 h 714895"/>
              <a:gd name="connsiteX62" fmla="*/ 1201189 w 1620981"/>
              <a:gd name="connsiteY62" fmla="*/ 590204 h 714895"/>
              <a:gd name="connsiteX63" fmla="*/ 1213658 w 1620981"/>
              <a:gd name="connsiteY63" fmla="*/ 619298 h 714895"/>
              <a:gd name="connsiteX64" fmla="*/ 1205345 w 1620981"/>
              <a:gd name="connsiteY64" fmla="*/ 648393 h 714895"/>
              <a:gd name="connsiteX65" fmla="*/ 1188720 w 1620981"/>
              <a:gd name="connsiteY65" fmla="*/ 694113 h 714895"/>
              <a:gd name="connsiteX66" fmla="*/ 1230283 w 1620981"/>
              <a:gd name="connsiteY66" fmla="*/ 652549 h 714895"/>
              <a:gd name="connsiteX67" fmla="*/ 1251065 w 1620981"/>
              <a:gd name="connsiteY67" fmla="*/ 652549 h 714895"/>
              <a:gd name="connsiteX68" fmla="*/ 1276003 w 1620981"/>
              <a:gd name="connsiteY68" fmla="*/ 648393 h 714895"/>
              <a:gd name="connsiteX69" fmla="*/ 1330036 w 1620981"/>
              <a:gd name="connsiteY69" fmla="*/ 714895 h 714895"/>
              <a:gd name="connsiteX0" fmla="*/ 1330036 w 1620981"/>
              <a:gd name="connsiteY0" fmla="*/ 714895 h 714895"/>
              <a:gd name="connsiteX1" fmla="*/ 1587730 w 1620981"/>
              <a:gd name="connsiteY1" fmla="*/ 689957 h 714895"/>
              <a:gd name="connsiteX2" fmla="*/ 1620981 w 1620981"/>
              <a:gd name="connsiteY2" fmla="*/ 644237 h 714895"/>
              <a:gd name="connsiteX3" fmla="*/ 1604356 w 1620981"/>
              <a:gd name="connsiteY3" fmla="*/ 619298 h 714895"/>
              <a:gd name="connsiteX4" fmla="*/ 1558636 w 1620981"/>
              <a:gd name="connsiteY4" fmla="*/ 565266 h 714895"/>
              <a:gd name="connsiteX5" fmla="*/ 1525385 w 1620981"/>
              <a:gd name="connsiteY5" fmla="*/ 656706 h 714895"/>
              <a:gd name="connsiteX6" fmla="*/ 1438102 w 1620981"/>
              <a:gd name="connsiteY6" fmla="*/ 615142 h 714895"/>
              <a:gd name="connsiteX7" fmla="*/ 1479665 w 1620981"/>
              <a:gd name="connsiteY7" fmla="*/ 527858 h 714895"/>
              <a:gd name="connsiteX8" fmla="*/ 1566949 w 1620981"/>
              <a:gd name="connsiteY8" fmla="*/ 494608 h 714895"/>
              <a:gd name="connsiteX9" fmla="*/ 1463040 w 1620981"/>
              <a:gd name="connsiteY9" fmla="*/ 365760 h 714895"/>
              <a:gd name="connsiteX10" fmla="*/ 1172094 w 1620981"/>
              <a:gd name="connsiteY10" fmla="*/ 116378 h 714895"/>
              <a:gd name="connsiteX11" fmla="*/ 1022465 w 1620981"/>
              <a:gd name="connsiteY11" fmla="*/ 45720 h 714895"/>
              <a:gd name="connsiteX12" fmla="*/ 1068185 w 1620981"/>
              <a:gd name="connsiteY12" fmla="*/ 149629 h 714895"/>
              <a:gd name="connsiteX13" fmla="*/ 989214 w 1620981"/>
              <a:gd name="connsiteY13" fmla="*/ 108066 h 714895"/>
              <a:gd name="connsiteX14" fmla="*/ 906087 w 1620981"/>
              <a:gd name="connsiteY14" fmla="*/ 83128 h 714895"/>
              <a:gd name="connsiteX15" fmla="*/ 839585 w 1620981"/>
              <a:gd name="connsiteY15" fmla="*/ 87284 h 714895"/>
              <a:gd name="connsiteX16" fmla="*/ 798021 w 1620981"/>
              <a:gd name="connsiteY16" fmla="*/ 99753 h 714895"/>
              <a:gd name="connsiteX17" fmla="*/ 719050 w 1620981"/>
              <a:gd name="connsiteY17" fmla="*/ 149629 h 714895"/>
              <a:gd name="connsiteX18" fmla="*/ 748145 w 1620981"/>
              <a:gd name="connsiteY18" fmla="*/ 66502 h 714895"/>
              <a:gd name="connsiteX19" fmla="*/ 814647 w 1620981"/>
              <a:gd name="connsiteY19" fmla="*/ 0 h 714895"/>
              <a:gd name="connsiteX20" fmla="*/ 540327 w 1620981"/>
              <a:gd name="connsiteY20" fmla="*/ 157942 h 714895"/>
              <a:gd name="connsiteX21" fmla="*/ 232756 w 1620981"/>
              <a:gd name="connsiteY21" fmla="*/ 328353 h 714895"/>
              <a:gd name="connsiteX22" fmla="*/ 54032 w 1620981"/>
              <a:gd name="connsiteY22" fmla="*/ 386542 h 714895"/>
              <a:gd name="connsiteX23" fmla="*/ 128847 w 1620981"/>
              <a:gd name="connsiteY23" fmla="*/ 436418 h 714895"/>
              <a:gd name="connsiteX24" fmla="*/ 153785 w 1620981"/>
              <a:gd name="connsiteY24" fmla="*/ 486295 h 714895"/>
              <a:gd name="connsiteX25" fmla="*/ 149629 w 1620981"/>
              <a:gd name="connsiteY25" fmla="*/ 548640 h 714895"/>
              <a:gd name="connsiteX26" fmla="*/ 108065 w 1620981"/>
              <a:gd name="connsiteY26" fmla="*/ 565266 h 714895"/>
              <a:gd name="connsiteX27" fmla="*/ 49876 w 1620981"/>
              <a:gd name="connsiteY27" fmla="*/ 573578 h 714895"/>
              <a:gd name="connsiteX28" fmla="*/ 41563 w 1620981"/>
              <a:gd name="connsiteY28" fmla="*/ 548640 h 714895"/>
              <a:gd name="connsiteX29" fmla="*/ 49876 w 1620981"/>
              <a:gd name="connsiteY29" fmla="*/ 511233 h 714895"/>
              <a:gd name="connsiteX30" fmla="*/ 66501 w 1620981"/>
              <a:gd name="connsiteY30" fmla="*/ 494608 h 714895"/>
              <a:gd name="connsiteX31" fmla="*/ 37407 w 1620981"/>
              <a:gd name="connsiteY31" fmla="*/ 494608 h 714895"/>
              <a:gd name="connsiteX32" fmla="*/ 0 w 1620981"/>
              <a:gd name="connsiteY32" fmla="*/ 532015 h 714895"/>
              <a:gd name="connsiteX33" fmla="*/ 16625 w 1620981"/>
              <a:gd name="connsiteY33" fmla="*/ 573578 h 714895"/>
              <a:gd name="connsiteX34" fmla="*/ 16625 w 1620981"/>
              <a:gd name="connsiteY34" fmla="*/ 573578 h 714895"/>
              <a:gd name="connsiteX35" fmla="*/ 24938 w 1620981"/>
              <a:gd name="connsiteY35" fmla="*/ 598517 h 714895"/>
              <a:gd name="connsiteX36" fmla="*/ 228600 w 1620981"/>
              <a:gd name="connsiteY36" fmla="*/ 635924 h 714895"/>
              <a:gd name="connsiteX37" fmla="*/ 311727 w 1620981"/>
              <a:gd name="connsiteY37" fmla="*/ 652549 h 714895"/>
              <a:gd name="connsiteX38" fmla="*/ 332509 w 1620981"/>
              <a:gd name="connsiteY38" fmla="*/ 598517 h 714895"/>
              <a:gd name="connsiteX39" fmla="*/ 374072 w 1620981"/>
              <a:gd name="connsiteY39" fmla="*/ 590204 h 714895"/>
              <a:gd name="connsiteX40" fmla="*/ 419792 w 1620981"/>
              <a:gd name="connsiteY40" fmla="*/ 590204 h 714895"/>
              <a:gd name="connsiteX41" fmla="*/ 490450 w 1620981"/>
              <a:gd name="connsiteY41" fmla="*/ 660862 h 714895"/>
              <a:gd name="connsiteX42" fmla="*/ 436418 w 1620981"/>
              <a:gd name="connsiteY42" fmla="*/ 565266 h 714895"/>
              <a:gd name="connsiteX43" fmla="*/ 436418 w 1620981"/>
              <a:gd name="connsiteY43" fmla="*/ 565266 h 714895"/>
              <a:gd name="connsiteX44" fmla="*/ 411480 w 1620981"/>
              <a:gd name="connsiteY44" fmla="*/ 494608 h 714895"/>
              <a:gd name="connsiteX45" fmla="*/ 457200 w 1620981"/>
              <a:gd name="connsiteY45" fmla="*/ 486295 h 714895"/>
              <a:gd name="connsiteX46" fmla="*/ 540327 w 1620981"/>
              <a:gd name="connsiteY46" fmla="*/ 428106 h 714895"/>
              <a:gd name="connsiteX47" fmla="*/ 586047 w 1620981"/>
              <a:gd name="connsiteY47" fmla="*/ 415637 h 714895"/>
              <a:gd name="connsiteX48" fmla="*/ 602672 w 1620981"/>
              <a:gd name="connsiteY48" fmla="*/ 428106 h 714895"/>
              <a:gd name="connsiteX49" fmla="*/ 615141 w 1620981"/>
              <a:gd name="connsiteY49" fmla="*/ 390698 h 714895"/>
              <a:gd name="connsiteX50" fmla="*/ 615141 w 1620981"/>
              <a:gd name="connsiteY50" fmla="*/ 390698 h 714895"/>
              <a:gd name="connsiteX51" fmla="*/ 660861 w 1620981"/>
              <a:gd name="connsiteY51" fmla="*/ 328353 h 714895"/>
              <a:gd name="connsiteX52" fmla="*/ 739832 w 1620981"/>
              <a:gd name="connsiteY52" fmla="*/ 299258 h 714895"/>
              <a:gd name="connsiteX53" fmla="*/ 872836 w 1620981"/>
              <a:gd name="connsiteY53" fmla="*/ 307571 h 714895"/>
              <a:gd name="connsiteX54" fmla="*/ 864523 w 1620981"/>
              <a:gd name="connsiteY54" fmla="*/ 236913 h 714895"/>
              <a:gd name="connsiteX55" fmla="*/ 943494 w 1620981"/>
              <a:gd name="connsiteY55" fmla="*/ 299258 h 714895"/>
              <a:gd name="connsiteX56" fmla="*/ 972589 w 1620981"/>
              <a:gd name="connsiteY56" fmla="*/ 340822 h 714895"/>
              <a:gd name="connsiteX57" fmla="*/ 985058 w 1620981"/>
              <a:gd name="connsiteY57" fmla="*/ 382386 h 714895"/>
              <a:gd name="connsiteX58" fmla="*/ 980901 w 1620981"/>
              <a:gd name="connsiteY58" fmla="*/ 419793 h 714895"/>
              <a:gd name="connsiteX59" fmla="*/ 1051560 w 1620981"/>
              <a:gd name="connsiteY59" fmla="*/ 453044 h 714895"/>
              <a:gd name="connsiteX60" fmla="*/ 1084810 w 1620981"/>
              <a:gd name="connsiteY60" fmla="*/ 486295 h 714895"/>
              <a:gd name="connsiteX61" fmla="*/ 1226127 w 1620981"/>
              <a:gd name="connsiteY61" fmla="*/ 519546 h 714895"/>
              <a:gd name="connsiteX62" fmla="*/ 1184563 w 1620981"/>
              <a:gd name="connsiteY62" fmla="*/ 556953 h 714895"/>
              <a:gd name="connsiteX63" fmla="*/ 1201189 w 1620981"/>
              <a:gd name="connsiteY63" fmla="*/ 590204 h 714895"/>
              <a:gd name="connsiteX64" fmla="*/ 1213658 w 1620981"/>
              <a:gd name="connsiteY64" fmla="*/ 619298 h 714895"/>
              <a:gd name="connsiteX65" fmla="*/ 1205345 w 1620981"/>
              <a:gd name="connsiteY65" fmla="*/ 648393 h 714895"/>
              <a:gd name="connsiteX66" fmla="*/ 1188720 w 1620981"/>
              <a:gd name="connsiteY66" fmla="*/ 694113 h 714895"/>
              <a:gd name="connsiteX67" fmla="*/ 1230283 w 1620981"/>
              <a:gd name="connsiteY67" fmla="*/ 652549 h 714895"/>
              <a:gd name="connsiteX68" fmla="*/ 1251065 w 1620981"/>
              <a:gd name="connsiteY68" fmla="*/ 652549 h 714895"/>
              <a:gd name="connsiteX69" fmla="*/ 1276003 w 1620981"/>
              <a:gd name="connsiteY69" fmla="*/ 648393 h 714895"/>
              <a:gd name="connsiteX70" fmla="*/ 1330036 w 1620981"/>
              <a:gd name="connsiteY70" fmla="*/ 714895 h 714895"/>
              <a:gd name="connsiteX0" fmla="*/ 1330036 w 1620981"/>
              <a:gd name="connsiteY0" fmla="*/ 714895 h 714895"/>
              <a:gd name="connsiteX1" fmla="*/ 1587730 w 1620981"/>
              <a:gd name="connsiteY1" fmla="*/ 689957 h 714895"/>
              <a:gd name="connsiteX2" fmla="*/ 1620981 w 1620981"/>
              <a:gd name="connsiteY2" fmla="*/ 644237 h 714895"/>
              <a:gd name="connsiteX3" fmla="*/ 1604356 w 1620981"/>
              <a:gd name="connsiteY3" fmla="*/ 619298 h 714895"/>
              <a:gd name="connsiteX4" fmla="*/ 1558636 w 1620981"/>
              <a:gd name="connsiteY4" fmla="*/ 565266 h 714895"/>
              <a:gd name="connsiteX5" fmla="*/ 1525385 w 1620981"/>
              <a:gd name="connsiteY5" fmla="*/ 656706 h 714895"/>
              <a:gd name="connsiteX6" fmla="*/ 1438102 w 1620981"/>
              <a:gd name="connsiteY6" fmla="*/ 615142 h 714895"/>
              <a:gd name="connsiteX7" fmla="*/ 1479665 w 1620981"/>
              <a:gd name="connsiteY7" fmla="*/ 527858 h 714895"/>
              <a:gd name="connsiteX8" fmla="*/ 1566949 w 1620981"/>
              <a:gd name="connsiteY8" fmla="*/ 494608 h 714895"/>
              <a:gd name="connsiteX9" fmla="*/ 1463040 w 1620981"/>
              <a:gd name="connsiteY9" fmla="*/ 365760 h 714895"/>
              <a:gd name="connsiteX10" fmla="*/ 1172094 w 1620981"/>
              <a:gd name="connsiteY10" fmla="*/ 116378 h 714895"/>
              <a:gd name="connsiteX11" fmla="*/ 1022465 w 1620981"/>
              <a:gd name="connsiteY11" fmla="*/ 45720 h 714895"/>
              <a:gd name="connsiteX12" fmla="*/ 1068185 w 1620981"/>
              <a:gd name="connsiteY12" fmla="*/ 149629 h 714895"/>
              <a:gd name="connsiteX13" fmla="*/ 989214 w 1620981"/>
              <a:gd name="connsiteY13" fmla="*/ 108066 h 714895"/>
              <a:gd name="connsiteX14" fmla="*/ 906087 w 1620981"/>
              <a:gd name="connsiteY14" fmla="*/ 83128 h 714895"/>
              <a:gd name="connsiteX15" fmla="*/ 839585 w 1620981"/>
              <a:gd name="connsiteY15" fmla="*/ 87284 h 714895"/>
              <a:gd name="connsiteX16" fmla="*/ 798021 w 1620981"/>
              <a:gd name="connsiteY16" fmla="*/ 99753 h 714895"/>
              <a:gd name="connsiteX17" fmla="*/ 719050 w 1620981"/>
              <a:gd name="connsiteY17" fmla="*/ 149629 h 714895"/>
              <a:gd name="connsiteX18" fmla="*/ 748145 w 1620981"/>
              <a:gd name="connsiteY18" fmla="*/ 66502 h 714895"/>
              <a:gd name="connsiteX19" fmla="*/ 814647 w 1620981"/>
              <a:gd name="connsiteY19" fmla="*/ 0 h 714895"/>
              <a:gd name="connsiteX20" fmla="*/ 540327 w 1620981"/>
              <a:gd name="connsiteY20" fmla="*/ 157942 h 714895"/>
              <a:gd name="connsiteX21" fmla="*/ 232756 w 1620981"/>
              <a:gd name="connsiteY21" fmla="*/ 328353 h 714895"/>
              <a:gd name="connsiteX22" fmla="*/ 54032 w 1620981"/>
              <a:gd name="connsiteY22" fmla="*/ 386542 h 714895"/>
              <a:gd name="connsiteX23" fmla="*/ 128847 w 1620981"/>
              <a:gd name="connsiteY23" fmla="*/ 436418 h 714895"/>
              <a:gd name="connsiteX24" fmla="*/ 153785 w 1620981"/>
              <a:gd name="connsiteY24" fmla="*/ 486295 h 714895"/>
              <a:gd name="connsiteX25" fmla="*/ 149629 w 1620981"/>
              <a:gd name="connsiteY25" fmla="*/ 548640 h 714895"/>
              <a:gd name="connsiteX26" fmla="*/ 108065 w 1620981"/>
              <a:gd name="connsiteY26" fmla="*/ 565266 h 714895"/>
              <a:gd name="connsiteX27" fmla="*/ 49876 w 1620981"/>
              <a:gd name="connsiteY27" fmla="*/ 573578 h 714895"/>
              <a:gd name="connsiteX28" fmla="*/ 41563 w 1620981"/>
              <a:gd name="connsiteY28" fmla="*/ 548640 h 714895"/>
              <a:gd name="connsiteX29" fmla="*/ 49876 w 1620981"/>
              <a:gd name="connsiteY29" fmla="*/ 511233 h 714895"/>
              <a:gd name="connsiteX30" fmla="*/ 66501 w 1620981"/>
              <a:gd name="connsiteY30" fmla="*/ 494608 h 714895"/>
              <a:gd name="connsiteX31" fmla="*/ 37407 w 1620981"/>
              <a:gd name="connsiteY31" fmla="*/ 494608 h 714895"/>
              <a:gd name="connsiteX32" fmla="*/ 0 w 1620981"/>
              <a:gd name="connsiteY32" fmla="*/ 532015 h 714895"/>
              <a:gd name="connsiteX33" fmla="*/ 16625 w 1620981"/>
              <a:gd name="connsiteY33" fmla="*/ 573578 h 714895"/>
              <a:gd name="connsiteX34" fmla="*/ 16625 w 1620981"/>
              <a:gd name="connsiteY34" fmla="*/ 573578 h 714895"/>
              <a:gd name="connsiteX35" fmla="*/ 24938 w 1620981"/>
              <a:gd name="connsiteY35" fmla="*/ 598517 h 714895"/>
              <a:gd name="connsiteX36" fmla="*/ 228600 w 1620981"/>
              <a:gd name="connsiteY36" fmla="*/ 635924 h 714895"/>
              <a:gd name="connsiteX37" fmla="*/ 311727 w 1620981"/>
              <a:gd name="connsiteY37" fmla="*/ 652549 h 714895"/>
              <a:gd name="connsiteX38" fmla="*/ 332509 w 1620981"/>
              <a:gd name="connsiteY38" fmla="*/ 598517 h 714895"/>
              <a:gd name="connsiteX39" fmla="*/ 374072 w 1620981"/>
              <a:gd name="connsiteY39" fmla="*/ 590204 h 714895"/>
              <a:gd name="connsiteX40" fmla="*/ 419792 w 1620981"/>
              <a:gd name="connsiteY40" fmla="*/ 590204 h 714895"/>
              <a:gd name="connsiteX41" fmla="*/ 490450 w 1620981"/>
              <a:gd name="connsiteY41" fmla="*/ 660862 h 714895"/>
              <a:gd name="connsiteX42" fmla="*/ 436418 w 1620981"/>
              <a:gd name="connsiteY42" fmla="*/ 565266 h 714895"/>
              <a:gd name="connsiteX43" fmla="*/ 436418 w 1620981"/>
              <a:gd name="connsiteY43" fmla="*/ 565266 h 714895"/>
              <a:gd name="connsiteX44" fmla="*/ 411480 w 1620981"/>
              <a:gd name="connsiteY44" fmla="*/ 494608 h 714895"/>
              <a:gd name="connsiteX45" fmla="*/ 457200 w 1620981"/>
              <a:gd name="connsiteY45" fmla="*/ 486295 h 714895"/>
              <a:gd name="connsiteX46" fmla="*/ 540327 w 1620981"/>
              <a:gd name="connsiteY46" fmla="*/ 428106 h 714895"/>
              <a:gd name="connsiteX47" fmla="*/ 586047 w 1620981"/>
              <a:gd name="connsiteY47" fmla="*/ 415637 h 714895"/>
              <a:gd name="connsiteX48" fmla="*/ 602672 w 1620981"/>
              <a:gd name="connsiteY48" fmla="*/ 428106 h 714895"/>
              <a:gd name="connsiteX49" fmla="*/ 615141 w 1620981"/>
              <a:gd name="connsiteY49" fmla="*/ 390698 h 714895"/>
              <a:gd name="connsiteX50" fmla="*/ 615141 w 1620981"/>
              <a:gd name="connsiteY50" fmla="*/ 390698 h 714895"/>
              <a:gd name="connsiteX51" fmla="*/ 660861 w 1620981"/>
              <a:gd name="connsiteY51" fmla="*/ 328353 h 714895"/>
              <a:gd name="connsiteX52" fmla="*/ 739832 w 1620981"/>
              <a:gd name="connsiteY52" fmla="*/ 299258 h 714895"/>
              <a:gd name="connsiteX53" fmla="*/ 872836 w 1620981"/>
              <a:gd name="connsiteY53" fmla="*/ 307571 h 714895"/>
              <a:gd name="connsiteX54" fmla="*/ 864523 w 1620981"/>
              <a:gd name="connsiteY54" fmla="*/ 236913 h 714895"/>
              <a:gd name="connsiteX55" fmla="*/ 943494 w 1620981"/>
              <a:gd name="connsiteY55" fmla="*/ 299258 h 714895"/>
              <a:gd name="connsiteX56" fmla="*/ 972589 w 1620981"/>
              <a:gd name="connsiteY56" fmla="*/ 340822 h 714895"/>
              <a:gd name="connsiteX57" fmla="*/ 985058 w 1620981"/>
              <a:gd name="connsiteY57" fmla="*/ 382386 h 714895"/>
              <a:gd name="connsiteX58" fmla="*/ 980901 w 1620981"/>
              <a:gd name="connsiteY58" fmla="*/ 419793 h 714895"/>
              <a:gd name="connsiteX59" fmla="*/ 1051560 w 1620981"/>
              <a:gd name="connsiteY59" fmla="*/ 453044 h 714895"/>
              <a:gd name="connsiteX60" fmla="*/ 1084810 w 1620981"/>
              <a:gd name="connsiteY60" fmla="*/ 486295 h 714895"/>
              <a:gd name="connsiteX61" fmla="*/ 1226127 w 1620981"/>
              <a:gd name="connsiteY61" fmla="*/ 519546 h 714895"/>
              <a:gd name="connsiteX62" fmla="*/ 1184563 w 1620981"/>
              <a:gd name="connsiteY62" fmla="*/ 556953 h 714895"/>
              <a:gd name="connsiteX63" fmla="*/ 1201189 w 1620981"/>
              <a:gd name="connsiteY63" fmla="*/ 590204 h 714895"/>
              <a:gd name="connsiteX64" fmla="*/ 1213658 w 1620981"/>
              <a:gd name="connsiteY64" fmla="*/ 619298 h 714895"/>
              <a:gd name="connsiteX65" fmla="*/ 1205345 w 1620981"/>
              <a:gd name="connsiteY65" fmla="*/ 648393 h 714895"/>
              <a:gd name="connsiteX66" fmla="*/ 1188720 w 1620981"/>
              <a:gd name="connsiteY66" fmla="*/ 694113 h 714895"/>
              <a:gd name="connsiteX67" fmla="*/ 1230283 w 1620981"/>
              <a:gd name="connsiteY67" fmla="*/ 652549 h 714895"/>
              <a:gd name="connsiteX68" fmla="*/ 1251065 w 1620981"/>
              <a:gd name="connsiteY68" fmla="*/ 652549 h 714895"/>
              <a:gd name="connsiteX69" fmla="*/ 1276003 w 1620981"/>
              <a:gd name="connsiteY69" fmla="*/ 648393 h 714895"/>
              <a:gd name="connsiteX70" fmla="*/ 1330036 w 1620981"/>
              <a:gd name="connsiteY70" fmla="*/ 714895 h 714895"/>
              <a:gd name="connsiteX0" fmla="*/ 1330036 w 1620981"/>
              <a:gd name="connsiteY0" fmla="*/ 714895 h 714895"/>
              <a:gd name="connsiteX1" fmla="*/ 1587730 w 1620981"/>
              <a:gd name="connsiteY1" fmla="*/ 689957 h 714895"/>
              <a:gd name="connsiteX2" fmla="*/ 1620981 w 1620981"/>
              <a:gd name="connsiteY2" fmla="*/ 644237 h 714895"/>
              <a:gd name="connsiteX3" fmla="*/ 1604356 w 1620981"/>
              <a:gd name="connsiteY3" fmla="*/ 619298 h 714895"/>
              <a:gd name="connsiteX4" fmla="*/ 1558636 w 1620981"/>
              <a:gd name="connsiteY4" fmla="*/ 565266 h 714895"/>
              <a:gd name="connsiteX5" fmla="*/ 1525385 w 1620981"/>
              <a:gd name="connsiteY5" fmla="*/ 656706 h 714895"/>
              <a:gd name="connsiteX6" fmla="*/ 1438102 w 1620981"/>
              <a:gd name="connsiteY6" fmla="*/ 615142 h 714895"/>
              <a:gd name="connsiteX7" fmla="*/ 1479665 w 1620981"/>
              <a:gd name="connsiteY7" fmla="*/ 527858 h 714895"/>
              <a:gd name="connsiteX8" fmla="*/ 1566949 w 1620981"/>
              <a:gd name="connsiteY8" fmla="*/ 494608 h 714895"/>
              <a:gd name="connsiteX9" fmla="*/ 1463040 w 1620981"/>
              <a:gd name="connsiteY9" fmla="*/ 365760 h 714895"/>
              <a:gd name="connsiteX10" fmla="*/ 1172094 w 1620981"/>
              <a:gd name="connsiteY10" fmla="*/ 116378 h 714895"/>
              <a:gd name="connsiteX11" fmla="*/ 1022465 w 1620981"/>
              <a:gd name="connsiteY11" fmla="*/ 45720 h 714895"/>
              <a:gd name="connsiteX12" fmla="*/ 1068185 w 1620981"/>
              <a:gd name="connsiteY12" fmla="*/ 149629 h 714895"/>
              <a:gd name="connsiteX13" fmla="*/ 989214 w 1620981"/>
              <a:gd name="connsiteY13" fmla="*/ 108066 h 714895"/>
              <a:gd name="connsiteX14" fmla="*/ 906087 w 1620981"/>
              <a:gd name="connsiteY14" fmla="*/ 83128 h 714895"/>
              <a:gd name="connsiteX15" fmla="*/ 839585 w 1620981"/>
              <a:gd name="connsiteY15" fmla="*/ 87284 h 714895"/>
              <a:gd name="connsiteX16" fmla="*/ 798021 w 1620981"/>
              <a:gd name="connsiteY16" fmla="*/ 99753 h 714895"/>
              <a:gd name="connsiteX17" fmla="*/ 719050 w 1620981"/>
              <a:gd name="connsiteY17" fmla="*/ 149629 h 714895"/>
              <a:gd name="connsiteX18" fmla="*/ 748145 w 1620981"/>
              <a:gd name="connsiteY18" fmla="*/ 66502 h 714895"/>
              <a:gd name="connsiteX19" fmla="*/ 814647 w 1620981"/>
              <a:gd name="connsiteY19" fmla="*/ 0 h 714895"/>
              <a:gd name="connsiteX20" fmla="*/ 540327 w 1620981"/>
              <a:gd name="connsiteY20" fmla="*/ 157942 h 714895"/>
              <a:gd name="connsiteX21" fmla="*/ 232756 w 1620981"/>
              <a:gd name="connsiteY21" fmla="*/ 328353 h 714895"/>
              <a:gd name="connsiteX22" fmla="*/ 54032 w 1620981"/>
              <a:gd name="connsiteY22" fmla="*/ 386542 h 714895"/>
              <a:gd name="connsiteX23" fmla="*/ 128847 w 1620981"/>
              <a:gd name="connsiteY23" fmla="*/ 436418 h 714895"/>
              <a:gd name="connsiteX24" fmla="*/ 153785 w 1620981"/>
              <a:gd name="connsiteY24" fmla="*/ 486295 h 714895"/>
              <a:gd name="connsiteX25" fmla="*/ 149629 w 1620981"/>
              <a:gd name="connsiteY25" fmla="*/ 548640 h 714895"/>
              <a:gd name="connsiteX26" fmla="*/ 108065 w 1620981"/>
              <a:gd name="connsiteY26" fmla="*/ 565266 h 714895"/>
              <a:gd name="connsiteX27" fmla="*/ 49876 w 1620981"/>
              <a:gd name="connsiteY27" fmla="*/ 573578 h 714895"/>
              <a:gd name="connsiteX28" fmla="*/ 41563 w 1620981"/>
              <a:gd name="connsiteY28" fmla="*/ 548640 h 714895"/>
              <a:gd name="connsiteX29" fmla="*/ 49876 w 1620981"/>
              <a:gd name="connsiteY29" fmla="*/ 511233 h 714895"/>
              <a:gd name="connsiteX30" fmla="*/ 66501 w 1620981"/>
              <a:gd name="connsiteY30" fmla="*/ 494608 h 714895"/>
              <a:gd name="connsiteX31" fmla="*/ 37407 w 1620981"/>
              <a:gd name="connsiteY31" fmla="*/ 494608 h 714895"/>
              <a:gd name="connsiteX32" fmla="*/ 0 w 1620981"/>
              <a:gd name="connsiteY32" fmla="*/ 532015 h 714895"/>
              <a:gd name="connsiteX33" fmla="*/ 16625 w 1620981"/>
              <a:gd name="connsiteY33" fmla="*/ 573578 h 714895"/>
              <a:gd name="connsiteX34" fmla="*/ 16625 w 1620981"/>
              <a:gd name="connsiteY34" fmla="*/ 573578 h 714895"/>
              <a:gd name="connsiteX35" fmla="*/ 24938 w 1620981"/>
              <a:gd name="connsiteY35" fmla="*/ 598517 h 714895"/>
              <a:gd name="connsiteX36" fmla="*/ 228600 w 1620981"/>
              <a:gd name="connsiteY36" fmla="*/ 635924 h 714895"/>
              <a:gd name="connsiteX37" fmla="*/ 311727 w 1620981"/>
              <a:gd name="connsiteY37" fmla="*/ 652549 h 714895"/>
              <a:gd name="connsiteX38" fmla="*/ 332509 w 1620981"/>
              <a:gd name="connsiteY38" fmla="*/ 598517 h 714895"/>
              <a:gd name="connsiteX39" fmla="*/ 374072 w 1620981"/>
              <a:gd name="connsiteY39" fmla="*/ 590204 h 714895"/>
              <a:gd name="connsiteX40" fmla="*/ 419792 w 1620981"/>
              <a:gd name="connsiteY40" fmla="*/ 590204 h 714895"/>
              <a:gd name="connsiteX41" fmla="*/ 490450 w 1620981"/>
              <a:gd name="connsiteY41" fmla="*/ 660862 h 714895"/>
              <a:gd name="connsiteX42" fmla="*/ 436418 w 1620981"/>
              <a:gd name="connsiteY42" fmla="*/ 565266 h 714895"/>
              <a:gd name="connsiteX43" fmla="*/ 436418 w 1620981"/>
              <a:gd name="connsiteY43" fmla="*/ 565266 h 714895"/>
              <a:gd name="connsiteX44" fmla="*/ 411480 w 1620981"/>
              <a:gd name="connsiteY44" fmla="*/ 494608 h 714895"/>
              <a:gd name="connsiteX45" fmla="*/ 457200 w 1620981"/>
              <a:gd name="connsiteY45" fmla="*/ 486295 h 714895"/>
              <a:gd name="connsiteX46" fmla="*/ 540327 w 1620981"/>
              <a:gd name="connsiteY46" fmla="*/ 428106 h 714895"/>
              <a:gd name="connsiteX47" fmla="*/ 586047 w 1620981"/>
              <a:gd name="connsiteY47" fmla="*/ 415637 h 714895"/>
              <a:gd name="connsiteX48" fmla="*/ 602672 w 1620981"/>
              <a:gd name="connsiteY48" fmla="*/ 428106 h 714895"/>
              <a:gd name="connsiteX49" fmla="*/ 615141 w 1620981"/>
              <a:gd name="connsiteY49" fmla="*/ 390698 h 714895"/>
              <a:gd name="connsiteX50" fmla="*/ 615141 w 1620981"/>
              <a:gd name="connsiteY50" fmla="*/ 390698 h 714895"/>
              <a:gd name="connsiteX51" fmla="*/ 660861 w 1620981"/>
              <a:gd name="connsiteY51" fmla="*/ 328353 h 714895"/>
              <a:gd name="connsiteX52" fmla="*/ 739832 w 1620981"/>
              <a:gd name="connsiteY52" fmla="*/ 299258 h 714895"/>
              <a:gd name="connsiteX53" fmla="*/ 872836 w 1620981"/>
              <a:gd name="connsiteY53" fmla="*/ 307571 h 714895"/>
              <a:gd name="connsiteX54" fmla="*/ 864523 w 1620981"/>
              <a:gd name="connsiteY54" fmla="*/ 236913 h 714895"/>
              <a:gd name="connsiteX55" fmla="*/ 943494 w 1620981"/>
              <a:gd name="connsiteY55" fmla="*/ 299258 h 714895"/>
              <a:gd name="connsiteX56" fmla="*/ 972589 w 1620981"/>
              <a:gd name="connsiteY56" fmla="*/ 340822 h 714895"/>
              <a:gd name="connsiteX57" fmla="*/ 985058 w 1620981"/>
              <a:gd name="connsiteY57" fmla="*/ 382386 h 714895"/>
              <a:gd name="connsiteX58" fmla="*/ 980901 w 1620981"/>
              <a:gd name="connsiteY58" fmla="*/ 419793 h 714895"/>
              <a:gd name="connsiteX59" fmla="*/ 1051560 w 1620981"/>
              <a:gd name="connsiteY59" fmla="*/ 453044 h 714895"/>
              <a:gd name="connsiteX60" fmla="*/ 1084810 w 1620981"/>
              <a:gd name="connsiteY60" fmla="*/ 486295 h 714895"/>
              <a:gd name="connsiteX61" fmla="*/ 1226127 w 1620981"/>
              <a:gd name="connsiteY61" fmla="*/ 519546 h 714895"/>
              <a:gd name="connsiteX62" fmla="*/ 1184563 w 1620981"/>
              <a:gd name="connsiteY62" fmla="*/ 556953 h 714895"/>
              <a:gd name="connsiteX63" fmla="*/ 1201189 w 1620981"/>
              <a:gd name="connsiteY63" fmla="*/ 590204 h 714895"/>
              <a:gd name="connsiteX64" fmla="*/ 1213658 w 1620981"/>
              <a:gd name="connsiteY64" fmla="*/ 619298 h 714895"/>
              <a:gd name="connsiteX65" fmla="*/ 1205345 w 1620981"/>
              <a:gd name="connsiteY65" fmla="*/ 648393 h 714895"/>
              <a:gd name="connsiteX66" fmla="*/ 1188720 w 1620981"/>
              <a:gd name="connsiteY66" fmla="*/ 694113 h 714895"/>
              <a:gd name="connsiteX67" fmla="*/ 1230283 w 1620981"/>
              <a:gd name="connsiteY67" fmla="*/ 652549 h 714895"/>
              <a:gd name="connsiteX68" fmla="*/ 1251065 w 1620981"/>
              <a:gd name="connsiteY68" fmla="*/ 652549 h 714895"/>
              <a:gd name="connsiteX69" fmla="*/ 1276003 w 1620981"/>
              <a:gd name="connsiteY69" fmla="*/ 648393 h 714895"/>
              <a:gd name="connsiteX70" fmla="*/ 1330036 w 1620981"/>
              <a:gd name="connsiteY70" fmla="*/ 714895 h 714895"/>
              <a:gd name="connsiteX0" fmla="*/ 1330036 w 1620981"/>
              <a:gd name="connsiteY0" fmla="*/ 714895 h 714895"/>
              <a:gd name="connsiteX1" fmla="*/ 1587730 w 1620981"/>
              <a:gd name="connsiteY1" fmla="*/ 689957 h 714895"/>
              <a:gd name="connsiteX2" fmla="*/ 1620981 w 1620981"/>
              <a:gd name="connsiteY2" fmla="*/ 644237 h 714895"/>
              <a:gd name="connsiteX3" fmla="*/ 1604356 w 1620981"/>
              <a:gd name="connsiteY3" fmla="*/ 619298 h 714895"/>
              <a:gd name="connsiteX4" fmla="*/ 1558636 w 1620981"/>
              <a:gd name="connsiteY4" fmla="*/ 565266 h 714895"/>
              <a:gd name="connsiteX5" fmla="*/ 1525385 w 1620981"/>
              <a:gd name="connsiteY5" fmla="*/ 656706 h 714895"/>
              <a:gd name="connsiteX6" fmla="*/ 1438102 w 1620981"/>
              <a:gd name="connsiteY6" fmla="*/ 615142 h 714895"/>
              <a:gd name="connsiteX7" fmla="*/ 1479665 w 1620981"/>
              <a:gd name="connsiteY7" fmla="*/ 527858 h 714895"/>
              <a:gd name="connsiteX8" fmla="*/ 1566949 w 1620981"/>
              <a:gd name="connsiteY8" fmla="*/ 494608 h 714895"/>
              <a:gd name="connsiteX9" fmla="*/ 1463040 w 1620981"/>
              <a:gd name="connsiteY9" fmla="*/ 365760 h 714895"/>
              <a:gd name="connsiteX10" fmla="*/ 1172094 w 1620981"/>
              <a:gd name="connsiteY10" fmla="*/ 116378 h 714895"/>
              <a:gd name="connsiteX11" fmla="*/ 1022465 w 1620981"/>
              <a:gd name="connsiteY11" fmla="*/ 45720 h 714895"/>
              <a:gd name="connsiteX12" fmla="*/ 1068185 w 1620981"/>
              <a:gd name="connsiteY12" fmla="*/ 149629 h 714895"/>
              <a:gd name="connsiteX13" fmla="*/ 989214 w 1620981"/>
              <a:gd name="connsiteY13" fmla="*/ 108066 h 714895"/>
              <a:gd name="connsiteX14" fmla="*/ 906087 w 1620981"/>
              <a:gd name="connsiteY14" fmla="*/ 83128 h 714895"/>
              <a:gd name="connsiteX15" fmla="*/ 839585 w 1620981"/>
              <a:gd name="connsiteY15" fmla="*/ 87284 h 714895"/>
              <a:gd name="connsiteX16" fmla="*/ 798021 w 1620981"/>
              <a:gd name="connsiteY16" fmla="*/ 99753 h 714895"/>
              <a:gd name="connsiteX17" fmla="*/ 719050 w 1620981"/>
              <a:gd name="connsiteY17" fmla="*/ 149629 h 714895"/>
              <a:gd name="connsiteX18" fmla="*/ 748145 w 1620981"/>
              <a:gd name="connsiteY18" fmla="*/ 66502 h 714895"/>
              <a:gd name="connsiteX19" fmla="*/ 814647 w 1620981"/>
              <a:gd name="connsiteY19" fmla="*/ 0 h 714895"/>
              <a:gd name="connsiteX20" fmla="*/ 540327 w 1620981"/>
              <a:gd name="connsiteY20" fmla="*/ 157942 h 714895"/>
              <a:gd name="connsiteX21" fmla="*/ 232756 w 1620981"/>
              <a:gd name="connsiteY21" fmla="*/ 328353 h 714895"/>
              <a:gd name="connsiteX22" fmla="*/ 54032 w 1620981"/>
              <a:gd name="connsiteY22" fmla="*/ 386542 h 714895"/>
              <a:gd name="connsiteX23" fmla="*/ 128847 w 1620981"/>
              <a:gd name="connsiteY23" fmla="*/ 436418 h 714895"/>
              <a:gd name="connsiteX24" fmla="*/ 153785 w 1620981"/>
              <a:gd name="connsiteY24" fmla="*/ 486295 h 714895"/>
              <a:gd name="connsiteX25" fmla="*/ 149629 w 1620981"/>
              <a:gd name="connsiteY25" fmla="*/ 548640 h 714895"/>
              <a:gd name="connsiteX26" fmla="*/ 108065 w 1620981"/>
              <a:gd name="connsiteY26" fmla="*/ 565266 h 714895"/>
              <a:gd name="connsiteX27" fmla="*/ 49876 w 1620981"/>
              <a:gd name="connsiteY27" fmla="*/ 573578 h 714895"/>
              <a:gd name="connsiteX28" fmla="*/ 41563 w 1620981"/>
              <a:gd name="connsiteY28" fmla="*/ 548640 h 714895"/>
              <a:gd name="connsiteX29" fmla="*/ 49876 w 1620981"/>
              <a:gd name="connsiteY29" fmla="*/ 511233 h 714895"/>
              <a:gd name="connsiteX30" fmla="*/ 66501 w 1620981"/>
              <a:gd name="connsiteY30" fmla="*/ 494608 h 714895"/>
              <a:gd name="connsiteX31" fmla="*/ 37407 w 1620981"/>
              <a:gd name="connsiteY31" fmla="*/ 494608 h 714895"/>
              <a:gd name="connsiteX32" fmla="*/ 0 w 1620981"/>
              <a:gd name="connsiteY32" fmla="*/ 532015 h 714895"/>
              <a:gd name="connsiteX33" fmla="*/ 16625 w 1620981"/>
              <a:gd name="connsiteY33" fmla="*/ 573578 h 714895"/>
              <a:gd name="connsiteX34" fmla="*/ 16625 w 1620981"/>
              <a:gd name="connsiteY34" fmla="*/ 573578 h 714895"/>
              <a:gd name="connsiteX35" fmla="*/ 24938 w 1620981"/>
              <a:gd name="connsiteY35" fmla="*/ 598517 h 714895"/>
              <a:gd name="connsiteX36" fmla="*/ 228600 w 1620981"/>
              <a:gd name="connsiteY36" fmla="*/ 635924 h 714895"/>
              <a:gd name="connsiteX37" fmla="*/ 311727 w 1620981"/>
              <a:gd name="connsiteY37" fmla="*/ 652549 h 714895"/>
              <a:gd name="connsiteX38" fmla="*/ 332509 w 1620981"/>
              <a:gd name="connsiteY38" fmla="*/ 598517 h 714895"/>
              <a:gd name="connsiteX39" fmla="*/ 374072 w 1620981"/>
              <a:gd name="connsiteY39" fmla="*/ 590204 h 714895"/>
              <a:gd name="connsiteX40" fmla="*/ 419792 w 1620981"/>
              <a:gd name="connsiteY40" fmla="*/ 590204 h 714895"/>
              <a:gd name="connsiteX41" fmla="*/ 490450 w 1620981"/>
              <a:gd name="connsiteY41" fmla="*/ 660862 h 714895"/>
              <a:gd name="connsiteX42" fmla="*/ 436418 w 1620981"/>
              <a:gd name="connsiteY42" fmla="*/ 565266 h 714895"/>
              <a:gd name="connsiteX43" fmla="*/ 436418 w 1620981"/>
              <a:gd name="connsiteY43" fmla="*/ 565266 h 714895"/>
              <a:gd name="connsiteX44" fmla="*/ 411480 w 1620981"/>
              <a:gd name="connsiteY44" fmla="*/ 494608 h 714895"/>
              <a:gd name="connsiteX45" fmla="*/ 457200 w 1620981"/>
              <a:gd name="connsiteY45" fmla="*/ 486295 h 714895"/>
              <a:gd name="connsiteX46" fmla="*/ 540327 w 1620981"/>
              <a:gd name="connsiteY46" fmla="*/ 428106 h 714895"/>
              <a:gd name="connsiteX47" fmla="*/ 586047 w 1620981"/>
              <a:gd name="connsiteY47" fmla="*/ 415637 h 714895"/>
              <a:gd name="connsiteX48" fmla="*/ 602672 w 1620981"/>
              <a:gd name="connsiteY48" fmla="*/ 428106 h 714895"/>
              <a:gd name="connsiteX49" fmla="*/ 615141 w 1620981"/>
              <a:gd name="connsiteY49" fmla="*/ 390698 h 714895"/>
              <a:gd name="connsiteX50" fmla="*/ 615141 w 1620981"/>
              <a:gd name="connsiteY50" fmla="*/ 390698 h 714895"/>
              <a:gd name="connsiteX51" fmla="*/ 660861 w 1620981"/>
              <a:gd name="connsiteY51" fmla="*/ 328353 h 714895"/>
              <a:gd name="connsiteX52" fmla="*/ 739832 w 1620981"/>
              <a:gd name="connsiteY52" fmla="*/ 299258 h 714895"/>
              <a:gd name="connsiteX53" fmla="*/ 872836 w 1620981"/>
              <a:gd name="connsiteY53" fmla="*/ 307571 h 714895"/>
              <a:gd name="connsiteX54" fmla="*/ 864523 w 1620981"/>
              <a:gd name="connsiteY54" fmla="*/ 236913 h 714895"/>
              <a:gd name="connsiteX55" fmla="*/ 943494 w 1620981"/>
              <a:gd name="connsiteY55" fmla="*/ 299258 h 714895"/>
              <a:gd name="connsiteX56" fmla="*/ 972589 w 1620981"/>
              <a:gd name="connsiteY56" fmla="*/ 340822 h 714895"/>
              <a:gd name="connsiteX57" fmla="*/ 985058 w 1620981"/>
              <a:gd name="connsiteY57" fmla="*/ 382386 h 714895"/>
              <a:gd name="connsiteX58" fmla="*/ 980901 w 1620981"/>
              <a:gd name="connsiteY58" fmla="*/ 419793 h 714895"/>
              <a:gd name="connsiteX59" fmla="*/ 1051560 w 1620981"/>
              <a:gd name="connsiteY59" fmla="*/ 453044 h 714895"/>
              <a:gd name="connsiteX60" fmla="*/ 1084810 w 1620981"/>
              <a:gd name="connsiteY60" fmla="*/ 486295 h 714895"/>
              <a:gd name="connsiteX61" fmla="*/ 1226127 w 1620981"/>
              <a:gd name="connsiteY61" fmla="*/ 519546 h 714895"/>
              <a:gd name="connsiteX62" fmla="*/ 1184563 w 1620981"/>
              <a:gd name="connsiteY62" fmla="*/ 556953 h 714895"/>
              <a:gd name="connsiteX63" fmla="*/ 1201189 w 1620981"/>
              <a:gd name="connsiteY63" fmla="*/ 590204 h 714895"/>
              <a:gd name="connsiteX64" fmla="*/ 1213658 w 1620981"/>
              <a:gd name="connsiteY64" fmla="*/ 619298 h 714895"/>
              <a:gd name="connsiteX65" fmla="*/ 1205345 w 1620981"/>
              <a:gd name="connsiteY65" fmla="*/ 648393 h 714895"/>
              <a:gd name="connsiteX66" fmla="*/ 1188720 w 1620981"/>
              <a:gd name="connsiteY66" fmla="*/ 694113 h 714895"/>
              <a:gd name="connsiteX67" fmla="*/ 1230283 w 1620981"/>
              <a:gd name="connsiteY67" fmla="*/ 652549 h 714895"/>
              <a:gd name="connsiteX68" fmla="*/ 1251065 w 1620981"/>
              <a:gd name="connsiteY68" fmla="*/ 652549 h 714895"/>
              <a:gd name="connsiteX69" fmla="*/ 1276003 w 1620981"/>
              <a:gd name="connsiteY69" fmla="*/ 648393 h 714895"/>
              <a:gd name="connsiteX70" fmla="*/ 1330036 w 1620981"/>
              <a:gd name="connsiteY70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620981" h="714895">
                <a:moveTo>
                  <a:pt x="1330036" y="714895"/>
                </a:moveTo>
                <a:lnTo>
                  <a:pt x="1587730" y="689957"/>
                </a:lnTo>
                <a:lnTo>
                  <a:pt x="1620981" y="644237"/>
                </a:lnTo>
                <a:lnTo>
                  <a:pt x="1604356" y="619298"/>
                </a:lnTo>
                <a:lnTo>
                  <a:pt x="1558636" y="565266"/>
                </a:lnTo>
                <a:cubicBezTo>
                  <a:pt x="1547552" y="595746"/>
                  <a:pt x="1557251" y="617914"/>
                  <a:pt x="1525385" y="656706"/>
                </a:cubicBezTo>
                <a:lnTo>
                  <a:pt x="1438102" y="615142"/>
                </a:lnTo>
                <a:cubicBezTo>
                  <a:pt x="1440873" y="562495"/>
                  <a:pt x="1439487" y="580505"/>
                  <a:pt x="1479665" y="527858"/>
                </a:cubicBezTo>
                <a:cubicBezTo>
                  <a:pt x="1475509" y="489065"/>
                  <a:pt x="1571105" y="533401"/>
                  <a:pt x="1566949" y="494608"/>
                </a:cubicBezTo>
                <a:lnTo>
                  <a:pt x="1463040" y="365760"/>
                </a:lnTo>
                <a:lnTo>
                  <a:pt x="1172094" y="116378"/>
                </a:lnTo>
                <a:lnTo>
                  <a:pt x="1022465" y="45720"/>
                </a:lnTo>
                <a:lnTo>
                  <a:pt x="1068185" y="149629"/>
                </a:lnTo>
                <a:lnTo>
                  <a:pt x="989214" y="108066"/>
                </a:lnTo>
                <a:lnTo>
                  <a:pt x="906087" y="83128"/>
                </a:lnTo>
                <a:lnTo>
                  <a:pt x="839585" y="87284"/>
                </a:lnTo>
                <a:lnTo>
                  <a:pt x="798021" y="99753"/>
                </a:lnTo>
                <a:lnTo>
                  <a:pt x="719050" y="149629"/>
                </a:lnTo>
                <a:lnTo>
                  <a:pt x="748145" y="66502"/>
                </a:lnTo>
                <a:lnTo>
                  <a:pt x="814647" y="0"/>
                </a:lnTo>
                <a:lnTo>
                  <a:pt x="540327" y="157942"/>
                </a:lnTo>
                <a:lnTo>
                  <a:pt x="232756" y="328353"/>
                </a:lnTo>
                <a:lnTo>
                  <a:pt x="54032" y="386542"/>
                </a:lnTo>
                <a:lnTo>
                  <a:pt x="128847" y="436418"/>
                </a:lnTo>
                <a:lnTo>
                  <a:pt x="153785" y="486295"/>
                </a:lnTo>
                <a:lnTo>
                  <a:pt x="149629" y="548640"/>
                </a:lnTo>
                <a:lnTo>
                  <a:pt x="108065" y="565266"/>
                </a:lnTo>
                <a:lnTo>
                  <a:pt x="49876" y="573578"/>
                </a:lnTo>
                <a:lnTo>
                  <a:pt x="41563" y="548640"/>
                </a:lnTo>
                <a:lnTo>
                  <a:pt x="49876" y="511233"/>
                </a:lnTo>
                <a:lnTo>
                  <a:pt x="66501" y="494608"/>
                </a:lnTo>
                <a:lnTo>
                  <a:pt x="37407" y="494608"/>
                </a:lnTo>
                <a:lnTo>
                  <a:pt x="0" y="532015"/>
                </a:lnTo>
                <a:lnTo>
                  <a:pt x="16625" y="573578"/>
                </a:lnTo>
                <a:lnTo>
                  <a:pt x="16625" y="573578"/>
                </a:lnTo>
                <a:lnTo>
                  <a:pt x="24938" y="598517"/>
                </a:lnTo>
                <a:lnTo>
                  <a:pt x="228600" y="635924"/>
                </a:lnTo>
                <a:lnTo>
                  <a:pt x="311727" y="652549"/>
                </a:lnTo>
                <a:lnTo>
                  <a:pt x="332509" y="598517"/>
                </a:lnTo>
                <a:lnTo>
                  <a:pt x="374072" y="590204"/>
                </a:lnTo>
                <a:lnTo>
                  <a:pt x="419792" y="590204"/>
                </a:lnTo>
                <a:lnTo>
                  <a:pt x="490450" y="660862"/>
                </a:lnTo>
                <a:lnTo>
                  <a:pt x="436418" y="565266"/>
                </a:lnTo>
                <a:lnTo>
                  <a:pt x="436418" y="565266"/>
                </a:lnTo>
                <a:lnTo>
                  <a:pt x="411480" y="494608"/>
                </a:lnTo>
                <a:lnTo>
                  <a:pt x="457200" y="486295"/>
                </a:lnTo>
                <a:lnTo>
                  <a:pt x="540327" y="428106"/>
                </a:lnTo>
                <a:lnTo>
                  <a:pt x="586047" y="415637"/>
                </a:lnTo>
                <a:lnTo>
                  <a:pt x="602672" y="428106"/>
                </a:lnTo>
                <a:lnTo>
                  <a:pt x="615141" y="390698"/>
                </a:lnTo>
                <a:lnTo>
                  <a:pt x="615141" y="390698"/>
                </a:lnTo>
                <a:lnTo>
                  <a:pt x="660861" y="328353"/>
                </a:lnTo>
                <a:lnTo>
                  <a:pt x="739832" y="299258"/>
                </a:lnTo>
                <a:lnTo>
                  <a:pt x="872836" y="307571"/>
                </a:lnTo>
                <a:lnTo>
                  <a:pt x="864523" y="236913"/>
                </a:lnTo>
                <a:lnTo>
                  <a:pt x="943494" y="299258"/>
                </a:lnTo>
                <a:lnTo>
                  <a:pt x="972589" y="340822"/>
                </a:lnTo>
                <a:lnTo>
                  <a:pt x="985058" y="382386"/>
                </a:lnTo>
                <a:lnTo>
                  <a:pt x="980901" y="419793"/>
                </a:lnTo>
                <a:lnTo>
                  <a:pt x="1051560" y="453044"/>
                </a:lnTo>
                <a:lnTo>
                  <a:pt x="1084810" y="486295"/>
                </a:lnTo>
                <a:lnTo>
                  <a:pt x="1226127" y="519546"/>
                </a:lnTo>
                <a:lnTo>
                  <a:pt x="1184563" y="556953"/>
                </a:lnTo>
                <a:lnTo>
                  <a:pt x="1201189" y="590204"/>
                </a:lnTo>
                <a:lnTo>
                  <a:pt x="1213658" y="619298"/>
                </a:lnTo>
                <a:lnTo>
                  <a:pt x="1205345" y="648393"/>
                </a:lnTo>
                <a:lnTo>
                  <a:pt x="1188720" y="694113"/>
                </a:lnTo>
                <a:lnTo>
                  <a:pt x="1230283" y="652549"/>
                </a:lnTo>
                <a:lnTo>
                  <a:pt x="1251065" y="652549"/>
                </a:lnTo>
                <a:lnTo>
                  <a:pt x="1276003" y="648393"/>
                </a:lnTo>
                <a:lnTo>
                  <a:pt x="1330036" y="714895"/>
                </a:lnTo>
                <a:close/>
              </a:path>
            </a:pathLst>
          </a:custGeom>
          <a:solidFill>
            <a:srgbClr val="00206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8AE1E58-3EB5-4F48-8AEF-1B21808D0E83}"/>
              </a:ext>
            </a:extLst>
          </p:cNvPr>
          <p:cNvSpPr/>
          <p:nvPr/>
        </p:nvSpPr>
        <p:spPr>
          <a:xfrm>
            <a:off x="2054259" y="1992260"/>
            <a:ext cx="1429789" cy="2273531"/>
          </a:xfrm>
          <a:custGeom>
            <a:avLst/>
            <a:gdLst>
              <a:gd name="connsiteX0" fmla="*/ 311727 w 1429789"/>
              <a:gd name="connsiteY0" fmla="*/ 0 h 2061556"/>
              <a:gd name="connsiteX1" fmla="*/ 502920 w 1429789"/>
              <a:gd name="connsiteY1" fmla="*/ 58189 h 2061556"/>
              <a:gd name="connsiteX2" fmla="*/ 382385 w 1429789"/>
              <a:gd name="connsiteY2" fmla="*/ 170411 h 2061556"/>
              <a:gd name="connsiteX3" fmla="*/ 515389 w 1429789"/>
              <a:gd name="connsiteY3" fmla="*/ 178724 h 2061556"/>
              <a:gd name="connsiteX4" fmla="*/ 702425 w 1429789"/>
              <a:gd name="connsiteY4" fmla="*/ 207818 h 2061556"/>
              <a:gd name="connsiteX5" fmla="*/ 860367 w 1429789"/>
              <a:gd name="connsiteY5" fmla="*/ 261851 h 2061556"/>
              <a:gd name="connsiteX6" fmla="*/ 947650 w 1429789"/>
              <a:gd name="connsiteY6" fmla="*/ 307571 h 2061556"/>
              <a:gd name="connsiteX7" fmla="*/ 980901 w 1429789"/>
              <a:gd name="connsiteY7" fmla="*/ 336666 h 2061556"/>
              <a:gd name="connsiteX8" fmla="*/ 1005840 w 1429789"/>
              <a:gd name="connsiteY8" fmla="*/ 311727 h 2061556"/>
              <a:gd name="connsiteX9" fmla="*/ 1084810 w 1429789"/>
              <a:gd name="connsiteY9" fmla="*/ 353291 h 2061556"/>
              <a:gd name="connsiteX10" fmla="*/ 1205345 w 1429789"/>
              <a:gd name="connsiteY10" fmla="*/ 515389 h 2061556"/>
              <a:gd name="connsiteX11" fmla="*/ 1292629 w 1429789"/>
              <a:gd name="connsiteY11" fmla="*/ 615142 h 2061556"/>
              <a:gd name="connsiteX12" fmla="*/ 1350818 w 1429789"/>
              <a:gd name="connsiteY12" fmla="*/ 677487 h 2061556"/>
              <a:gd name="connsiteX13" fmla="*/ 1429789 w 1429789"/>
              <a:gd name="connsiteY13" fmla="*/ 752302 h 2061556"/>
              <a:gd name="connsiteX14" fmla="*/ 1350818 w 1429789"/>
              <a:gd name="connsiteY14" fmla="*/ 872836 h 2061556"/>
              <a:gd name="connsiteX15" fmla="*/ 1238596 w 1429789"/>
              <a:gd name="connsiteY15" fmla="*/ 964276 h 2061556"/>
              <a:gd name="connsiteX16" fmla="*/ 1167938 w 1429789"/>
              <a:gd name="connsiteY16" fmla="*/ 968433 h 2061556"/>
              <a:gd name="connsiteX17" fmla="*/ 1143000 w 1429789"/>
              <a:gd name="connsiteY17" fmla="*/ 926869 h 2061556"/>
              <a:gd name="connsiteX18" fmla="*/ 1126374 w 1429789"/>
              <a:gd name="connsiteY18" fmla="*/ 897775 h 2061556"/>
              <a:gd name="connsiteX19" fmla="*/ 1097280 w 1429789"/>
              <a:gd name="connsiteY19" fmla="*/ 856211 h 2061556"/>
              <a:gd name="connsiteX20" fmla="*/ 1039090 w 1429789"/>
              <a:gd name="connsiteY20" fmla="*/ 831273 h 2061556"/>
              <a:gd name="connsiteX21" fmla="*/ 972589 w 1429789"/>
              <a:gd name="connsiteY21" fmla="*/ 814647 h 2061556"/>
              <a:gd name="connsiteX22" fmla="*/ 931025 w 1429789"/>
              <a:gd name="connsiteY22" fmla="*/ 781396 h 2061556"/>
              <a:gd name="connsiteX23" fmla="*/ 918556 w 1429789"/>
              <a:gd name="connsiteY23" fmla="*/ 714895 h 2061556"/>
              <a:gd name="connsiteX24" fmla="*/ 881149 w 1429789"/>
              <a:gd name="connsiteY24" fmla="*/ 731520 h 2061556"/>
              <a:gd name="connsiteX25" fmla="*/ 806334 w 1429789"/>
              <a:gd name="connsiteY25" fmla="*/ 723207 h 2061556"/>
              <a:gd name="connsiteX26" fmla="*/ 768927 w 1429789"/>
              <a:gd name="connsiteY26" fmla="*/ 631767 h 2061556"/>
              <a:gd name="connsiteX27" fmla="*/ 768927 w 1429789"/>
              <a:gd name="connsiteY27" fmla="*/ 631767 h 2061556"/>
              <a:gd name="connsiteX28" fmla="*/ 648392 w 1429789"/>
              <a:gd name="connsiteY28" fmla="*/ 648393 h 2061556"/>
              <a:gd name="connsiteX29" fmla="*/ 552796 w 1429789"/>
              <a:gd name="connsiteY29" fmla="*/ 677487 h 2061556"/>
              <a:gd name="connsiteX30" fmla="*/ 482138 w 1429789"/>
              <a:gd name="connsiteY30" fmla="*/ 665018 h 2061556"/>
              <a:gd name="connsiteX31" fmla="*/ 440574 w 1429789"/>
              <a:gd name="connsiteY31" fmla="*/ 723207 h 2061556"/>
              <a:gd name="connsiteX32" fmla="*/ 353290 w 1429789"/>
              <a:gd name="connsiteY32" fmla="*/ 822960 h 2061556"/>
              <a:gd name="connsiteX33" fmla="*/ 332509 w 1429789"/>
              <a:gd name="connsiteY33" fmla="*/ 889462 h 2061556"/>
              <a:gd name="connsiteX34" fmla="*/ 403167 w 1429789"/>
              <a:gd name="connsiteY34" fmla="*/ 939338 h 2061556"/>
              <a:gd name="connsiteX35" fmla="*/ 428105 w 1429789"/>
              <a:gd name="connsiteY35" fmla="*/ 989215 h 2061556"/>
              <a:gd name="connsiteX36" fmla="*/ 436418 w 1429789"/>
              <a:gd name="connsiteY36" fmla="*/ 1047404 h 2061556"/>
              <a:gd name="connsiteX37" fmla="*/ 465512 w 1429789"/>
              <a:gd name="connsiteY37" fmla="*/ 1118062 h 2061556"/>
              <a:gd name="connsiteX38" fmla="*/ 519545 w 1429789"/>
              <a:gd name="connsiteY38" fmla="*/ 1209502 h 2061556"/>
              <a:gd name="connsiteX39" fmla="*/ 502920 w 1429789"/>
              <a:gd name="connsiteY39" fmla="*/ 1263535 h 2061556"/>
              <a:gd name="connsiteX40" fmla="*/ 556952 w 1429789"/>
              <a:gd name="connsiteY40" fmla="*/ 1288473 h 2061556"/>
              <a:gd name="connsiteX41" fmla="*/ 577734 w 1429789"/>
              <a:gd name="connsiteY41" fmla="*/ 1363287 h 2061556"/>
              <a:gd name="connsiteX42" fmla="*/ 631767 w 1429789"/>
              <a:gd name="connsiteY42" fmla="*/ 1371600 h 2061556"/>
              <a:gd name="connsiteX43" fmla="*/ 656705 w 1429789"/>
              <a:gd name="connsiteY43" fmla="*/ 1417320 h 2061556"/>
              <a:gd name="connsiteX44" fmla="*/ 623454 w 1429789"/>
              <a:gd name="connsiteY44" fmla="*/ 1512916 h 2061556"/>
              <a:gd name="connsiteX45" fmla="*/ 598516 w 1429789"/>
              <a:gd name="connsiteY45" fmla="*/ 1554480 h 2061556"/>
              <a:gd name="connsiteX46" fmla="*/ 631767 w 1429789"/>
              <a:gd name="connsiteY46" fmla="*/ 1587731 h 2061556"/>
              <a:gd name="connsiteX47" fmla="*/ 644236 w 1429789"/>
              <a:gd name="connsiteY47" fmla="*/ 1953491 h 2061556"/>
              <a:gd name="connsiteX48" fmla="*/ 241069 w 1429789"/>
              <a:gd name="connsiteY48" fmla="*/ 2061556 h 2061556"/>
              <a:gd name="connsiteX49" fmla="*/ 187036 w 1429789"/>
              <a:gd name="connsiteY49" fmla="*/ 1446415 h 2061556"/>
              <a:gd name="connsiteX50" fmla="*/ 137160 w 1429789"/>
              <a:gd name="connsiteY50" fmla="*/ 1217815 h 2061556"/>
              <a:gd name="connsiteX51" fmla="*/ 62345 w 1429789"/>
              <a:gd name="connsiteY51" fmla="*/ 1068186 h 2061556"/>
              <a:gd name="connsiteX52" fmla="*/ 41563 w 1429789"/>
              <a:gd name="connsiteY52" fmla="*/ 997527 h 2061556"/>
              <a:gd name="connsiteX53" fmla="*/ 49876 w 1429789"/>
              <a:gd name="connsiteY53" fmla="*/ 897775 h 2061556"/>
              <a:gd name="connsiteX54" fmla="*/ 70658 w 1429789"/>
              <a:gd name="connsiteY54" fmla="*/ 810491 h 2061556"/>
              <a:gd name="connsiteX55" fmla="*/ 62345 w 1429789"/>
              <a:gd name="connsiteY55" fmla="*/ 752302 h 2061556"/>
              <a:gd name="connsiteX56" fmla="*/ 33250 w 1429789"/>
              <a:gd name="connsiteY56" fmla="*/ 689956 h 2061556"/>
              <a:gd name="connsiteX57" fmla="*/ 58189 w 1429789"/>
              <a:gd name="connsiteY57" fmla="*/ 644236 h 2061556"/>
              <a:gd name="connsiteX58" fmla="*/ 66501 w 1429789"/>
              <a:gd name="connsiteY58" fmla="*/ 594360 h 2061556"/>
              <a:gd name="connsiteX59" fmla="*/ 45720 w 1429789"/>
              <a:gd name="connsiteY59" fmla="*/ 561109 h 2061556"/>
              <a:gd name="connsiteX60" fmla="*/ 54032 w 1429789"/>
              <a:gd name="connsiteY60" fmla="*/ 515389 h 2061556"/>
              <a:gd name="connsiteX61" fmla="*/ 120534 w 1429789"/>
              <a:gd name="connsiteY61" fmla="*/ 486295 h 2061556"/>
              <a:gd name="connsiteX62" fmla="*/ 157941 w 1429789"/>
              <a:gd name="connsiteY62" fmla="*/ 440575 h 2061556"/>
              <a:gd name="connsiteX63" fmla="*/ 133003 w 1429789"/>
              <a:gd name="connsiteY63" fmla="*/ 428106 h 2061556"/>
              <a:gd name="connsiteX64" fmla="*/ 66501 w 1429789"/>
              <a:gd name="connsiteY64" fmla="*/ 374073 h 2061556"/>
              <a:gd name="connsiteX65" fmla="*/ 58189 w 1429789"/>
              <a:gd name="connsiteY65" fmla="*/ 365760 h 2061556"/>
              <a:gd name="connsiteX66" fmla="*/ 20781 w 1429789"/>
              <a:gd name="connsiteY66" fmla="*/ 278476 h 2061556"/>
              <a:gd name="connsiteX67" fmla="*/ 0 w 1429789"/>
              <a:gd name="connsiteY67" fmla="*/ 245226 h 2061556"/>
              <a:gd name="connsiteX68" fmla="*/ 166254 w 1429789"/>
              <a:gd name="connsiteY68" fmla="*/ 170411 h 2061556"/>
              <a:gd name="connsiteX69" fmla="*/ 236912 w 1429789"/>
              <a:gd name="connsiteY69" fmla="*/ 108066 h 2061556"/>
              <a:gd name="connsiteX70" fmla="*/ 270163 w 1429789"/>
              <a:gd name="connsiteY70" fmla="*/ 66502 h 2061556"/>
              <a:gd name="connsiteX71" fmla="*/ 311727 w 1429789"/>
              <a:gd name="connsiteY71" fmla="*/ 0 h 2061556"/>
              <a:gd name="connsiteX0" fmla="*/ 311727 w 1429789"/>
              <a:gd name="connsiteY0" fmla="*/ 0 h 2273531"/>
              <a:gd name="connsiteX1" fmla="*/ 502920 w 1429789"/>
              <a:gd name="connsiteY1" fmla="*/ 58189 h 2273531"/>
              <a:gd name="connsiteX2" fmla="*/ 382385 w 1429789"/>
              <a:gd name="connsiteY2" fmla="*/ 170411 h 2273531"/>
              <a:gd name="connsiteX3" fmla="*/ 515389 w 1429789"/>
              <a:gd name="connsiteY3" fmla="*/ 178724 h 2273531"/>
              <a:gd name="connsiteX4" fmla="*/ 702425 w 1429789"/>
              <a:gd name="connsiteY4" fmla="*/ 207818 h 2273531"/>
              <a:gd name="connsiteX5" fmla="*/ 860367 w 1429789"/>
              <a:gd name="connsiteY5" fmla="*/ 261851 h 2273531"/>
              <a:gd name="connsiteX6" fmla="*/ 947650 w 1429789"/>
              <a:gd name="connsiteY6" fmla="*/ 307571 h 2273531"/>
              <a:gd name="connsiteX7" fmla="*/ 980901 w 1429789"/>
              <a:gd name="connsiteY7" fmla="*/ 336666 h 2273531"/>
              <a:gd name="connsiteX8" fmla="*/ 1005840 w 1429789"/>
              <a:gd name="connsiteY8" fmla="*/ 311727 h 2273531"/>
              <a:gd name="connsiteX9" fmla="*/ 1084810 w 1429789"/>
              <a:gd name="connsiteY9" fmla="*/ 353291 h 2273531"/>
              <a:gd name="connsiteX10" fmla="*/ 1205345 w 1429789"/>
              <a:gd name="connsiteY10" fmla="*/ 515389 h 2273531"/>
              <a:gd name="connsiteX11" fmla="*/ 1292629 w 1429789"/>
              <a:gd name="connsiteY11" fmla="*/ 615142 h 2273531"/>
              <a:gd name="connsiteX12" fmla="*/ 1350818 w 1429789"/>
              <a:gd name="connsiteY12" fmla="*/ 677487 h 2273531"/>
              <a:gd name="connsiteX13" fmla="*/ 1429789 w 1429789"/>
              <a:gd name="connsiteY13" fmla="*/ 752302 h 2273531"/>
              <a:gd name="connsiteX14" fmla="*/ 1350818 w 1429789"/>
              <a:gd name="connsiteY14" fmla="*/ 872836 h 2273531"/>
              <a:gd name="connsiteX15" fmla="*/ 1238596 w 1429789"/>
              <a:gd name="connsiteY15" fmla="*/ 964276 h 2273531"/>
              <a:gd name="connsiteX16" fmla="*/ 1167938 w 1429789"/>
              <a:gd name="connsiteY16" fmla="*/ 968433 h 2273531"/>
              <a:gd name="connsiteX17" fmla="*/ 1143000 w 1429789"/>
              <a:gd name="connsiteY17" fmla="*/ 926869 h 2273531"/>
              <a:gd name="connsiteX18" fmla="*/ 1126374 w 1429789"/>
              <a:gd name="connsiteY18" fmla="*/ 897775 h 2273531"/>
              <a:gd name="connsiteX19" fmla="*/ 1097280 w 1429789"/>
              <a:gd name="connsiteY19" fmla="*/ 856211 h 2273531"/>
              <a:gd name="connsiteX20" fmla="*/ 1039090 w 1429789"/>
              <a:gd name="connsiteY20" fmla="*/ 831273 h 2273531"/>
              <a:gd name="connsiteX21" fmla="*/ 972589 w 1429789"/>
              <a:gd name="connsiteY21" fmla="*/ 814647 h 2273531"/>
              <a:gd name="connsiteX22" fmla="*/ 931025 w 1429789"/>
              <a:gd name="connsiteY22" fmla="*/ 781396 h 2273531"/>
              <a:gd name="connsiteX23" fmla="*/ 918556 w 1429789"/>
              <a:gd name="connsiteY23" fmla="*/ 714895 h 2273531"/>
              <a:gd name="connsiteX24" fmla="*/ 881149 w 1429789"/>
              <a:gd name="connsiteY24" fmla="*/ 731520 h 2273531"/>
              <a:gd name="connsiteX25" fmla="*/ 806334 w 1429789"/>
              <a:gd name="connsiteY25" fmla="*/ 723207 h 2273531"/>
              <a:gd name="connsiteX26" fmla="*/ 768927 w 1429789"/>
              <a:gd name="connsiteY26" fmla="*/ 631767 h 2273531"/>
              <a:gd name="connsiteX27" fmla="*/ 768927 w 1429789"/>
              <a:gd name="connsiteY27" fmla="*/ 631767 h 2273531"/>
              <a:gd name="connsiteX28" fmla="*/ 648392 w 1429789"/>
              <a:gd name="connsiteY28" fmla="*/ 648393 h 2273531"/>
              <a:gd name="connsiteX29" fmla="*/ 552796 w 1429789"/>
              <a:gd name="connsiteY29" fmla="*/ 677487 h 2273531"/>
              <a:gd name="connsiteX30" fmla="*/ 482138 w 1429789"/>
              <a:gd name="connsiteY30" fmla="*/ 665018 h 2273531"/>
              <a:gd name="connsiteX31" fmla="*/ 440574 w 1429789"/>
              <a:gd name="connsiteY31" fmla="*/ 723207 h 2273531"/>
              <a:gd name="connsiteX32" fmla="*/ 353290 w 1429789"/>
              <a:gd name="connsiteY32" fmla="*/ 822960 h 2273531"/>
              <a:gd name="connsiteX33" fmla="*/ 332509 w 1429789"/>
              <a:gd name="connsiteY33" fmla="*/ 889462 h 2273531"/>
              <a:gd name="connsiteX34" fmla="*/ 403167 w 1429789"/>
              <a:gd name="connsiteY34" fmla="*/ 939338 h 2273531"/>
              <a:gd name="connsiteX35" fmla="*/ 428105 w 1429789"/>
              <a:gd name="connsiteY35" fmla="*/ 989215 h 2273531"/>
              <a:gd name="connsiteX36" fmla="*/ 436418 w 1429789"/>
              <a:gd name="connsiteY36" fmla="*/ 1047404 h 2273531"/>
              <a:gd name="connsiteX37" fmla="*/ 465512 w 1429789"/>
              <a:gd name="connsiteY37" fmla="*/ 1118062 h 2273531"/>
              <a:gd name="connsiteX38" fmla="*/ 519545 w 1429789"/>
              <a:gd name="connsiteY38" fmla="*/ 1209502 h 2273531"/>
              <a:gd name="connsiteX39" fmla="*/ 502920 w 1429789"/>
              <a:gd name="connsiteY39" fmla="*/ 1263535 h 2273531"/>
              <a:gd name="connsiteX40" fmla="*/ 556952 w 1429789"/>
              <a:gd name="connsiteY40" fmla="*/ 1288473 h 2273531"/>
              <a:gd name="connsiteX41" fmla="*/ 577734 w 1429789"/>
              <a:gd name="connsiteY41" fmla="*/ 1363287 h 2273531"/>
              <a:gd name="connsiteX42" fmla="*/ 631767 w 1429789"/>
              <a:gd name="connsiteY42" fmla="*/ 1371600 h 2273531"/>
              <a:gd name="connsiteX43" fmla="*/ 656705 w 1429789"/>
              <a:gd name="connsiteY43" fmla="*/ 1417320 h 2273531"/>
              <a:gd name="connsiteX44" fmla="*/ 623454 w 1429789"/>
              <a:gd name="connsiteY44" fmla="*/ 1512916 h 2273531"/>
              <a:gd name="connsiteX45" fmla="*/ 598516 w 1429789"/>
              <a:gd name="connsiteY45" fmla="*/ 1554480 h 2273531"/>
              <a:gd name="connsiteX46" fmla="*/ 631767 w 1429789"/>
              <a:gd name="connsiteY46" fmla="*/ 1587731 h 2273531"/>
              <a:gd name="connsiteX47" fmla="*/ 644236 w 1429789"/>
              <a:gd name="connsiteY47" fmla="*/ 1953491 h 2273531"/>
              <a:gd name="connsiteX48" fmla="*/ 249381 w 1429789"/>
              <a:gd name="connsiteY48" fmla="*/ 2273531 h 2273531"/>
              <a:gd name="connsiteX49" fmla="*/ 187036 w 1429789"/>
              <a:gd name="connsiteY49" fmla="*/ 1446415 h 2273531"/>
              <a:gd name="connsiteX50" fmla="*/ 137160 w 1429789"/>
              <a:gd name="connsiteY50" fmla="*/ 1217815 h 2273531"/>
              <a:gd name="connsiteX51" fmla="*/ 62345 w 1429789"/>
              <a:gd name="connsiteY51" fmla="*/ 1068186 h 2273531"/>
              <a:gd name="connsiteX52" fmla="*/ 41563 w 1429789"/>
              <a:gd name="connsiteY52" fmla="*/ 997527 h 2273531"/>
              <a:gd name="connsiteX53" fmla="*/ 49876 w 1429789"/>
              <a:gd name="connsiteY53" fmla="*/ 897775 h 2273531"/>
              <a:gd name="connsiteX54" fmla="*/ 70658 w 1429789"/>
              <a:gd name="connsiteY54" fmla="*/ 810491 h 2273531"/>
              <a:gd name="connsiteX55" fmla="*/ 62345 w 1429789"/>
              <a:gd name="connsiteY55" fmla="*/ 752302 h 2273531"/>
              <a:gd name="connsiteX56" fmla="*/ 33250 w 1429789"/>
              <a:gd name="connsiteY56" fmla="*/ 689956 h 2273531"/>
              <a:gd name="connsiteX57" fmla="*/ 58189 w 1429789"/>
              <a:gd name="connsiteY57" fmla="*/ 644236 h 2273531"/>
              <a:gd name="connsiteX58" fmla="*/ 66501 w 1429789"/>
              <a:gd name="connsiteY58" fmla="*/ 594360 h 2273531"/>
              <a:gd name="connsiteX59" fmla="*/ 45720 w 1429789"/>
              <a:gd name="connsiteY59" fmla="*/ 561109 h 2273531"/>
              <a:gd name="connsiteX60" fmla="*/ 54032 w 1429789"/>
              <a:gd name="connsiteY60" fmla="*/ 515389 h 2273531"/>
              <a:gd name="connsiteX61" fmla="*/ 120534 w 1429789"/>
              <a:gd name="connsiteY61" fmla="*/ 486295 h 2273531"/>
              <a:gd name="connsiteX62" fmla="*/ 157941 w 1429789"/>
              <a:gd name="connsiteY62" fmla="*/ 440575 h 2273531"/>
              <a:gd name="connsiteX63" fmla="*/ 133003 w 1429789"/>
              <a:gd name="connsiteY63" fmla="*/ 428106 h 2273531"/>
              <a:gd name="connsiteX64" fmla="*/ 66501 w 1429789"/>
              <a:gd name="connsiteY64" fmla="*/ 374073 h 2273531"/>
              <a:gd name="connsiteX65" fmla="*/ 58189 w 1429789"/>
              <a:gd name="connsiteY65" fmla="*/ 365760 h 2273531"/>
              <a:gd name="connsiteX66" fmla="*/ 20781 w 1429789"/>
              <a:gd name="connsiteY66" fmla="*/ 278476 h 2273531"/>
              <a:gd name="connsiteX67" fmla="*/ 0 w 1429789"/>
              <a:gd name="connsiteY67" fmla="*/ 245226 h 2273531"/>
              <a:gd name="connsiteX68" fmla="*/ 166254 w 1429789"/>
              <a:gd name="connsiteY68" fmla="*/ 170411 h 2273531"/>
              <a:gd name="connsiteX69" fmla="*/ 236912 w 1429789"/>
              <a:gd name="connsiteY69" fmla="*/ 108066 h 2273531"/>
              <a:gd name="connsiteX70" fmla="*/ 270163 w 1429789"/>
              <a:gd name="connsiteY70" fmla="*/ 66502 h 2273531"/>
              <a:gd name="connsiteX71" fmla="*/ 311727 w 1429789"/>
              <a:gd name="connsiteY71" fmla="*/ 0 h 2273531"/>
              <a:gd name="connsiteX0" fmla="*/ 311727 w 1429789"/>
              <a:gd name="connsiteY0" fmla="*/ 0 h 2273531"/>
              <a:gd name="connsiteX1" fmla="*/ 502920 w 1429789"/>
              <a:gd name="connsiteY1" fmla="*/ 58189 h 2273531"/>
              <a:gd name="connsiteX2" fmla="*/ 382385 w 1429789"/>
              <a:gd name="connsiteY2" fmla="*/ 170411 h 2273531"/>
              <a:gd name="connsiteX3" fmla="*/ 515389 w 1429789"/>
              <a:gd name="connsiteY3" fmla="*/ 178724 h 2273531"/>
              <a:gd name="connsiteX4" fmla="*/ 702425 w 1429789"/>
              <a:gd name="connsiteY4" fmla="*/ 207818 h 2273531"/>
              <a:gd name="connsiteX5" fmla="*/ 860367 w 1429789"/>
              <a:gd name="connsiteY5" fmla="*/ 261851 h 2273531"/>
              <a:gd name="connsiteX6" fmla="*/ 947650 w 1429789"/>
              <a:gd name="connsiteY6" fmla="*/ 307571 h 2273531"/>
              <a:gd name="connsiteX7" fmla="*/ 980901 w 1429789"/>
              <a:gd name="connsiteY7" fmla="*/ 336666 h 2273531"/>
              <a:gd name="connsiteX8" fmla="*/ 1005840 w 1429789"/>
              <a:gd name="connsiteY8" fmla="*/ 311727 h 2273531"/>
              <a:gd name="connsiteX9" fmla="*/ 1084810 w 1429789"/>
              <a:gd name="connsiteY9" fmla="*/ 353291 h 2273531"/>
              <a:gd name="connsiteX10" fmla="*/ 1205345 w 1429789"/>
              <a:gd name="connsiteY10" fmla="*/ 515389 h 2273531"/>
              <a:gd name="connsiteX11" fmla="*/ 1292629 w 1429789"/>
              <a:gd name="connsiteY11" fmla="*/ 615142 h 2273531"/>
              <a:gd name="connsiteX12" fmla="*/ 1350818 w 1429789"/>
              <a:gd name="connsiteY12" fmla="*/ 677487 h 2273531"/>
              <a:gd name="connsiteX13" fmla="*/ 1429789 w 1429789"/>
              <a:gd name="connsiteY13" fmla="*/ 752302 h 2273531"/>
              <a:gd name="connsiteX14" fmla="*/ 1350818 w 1429789"/>
              <a:gd name="connsiteY14" fmla="*/ 872836 h 2273531"/>
              <a:gd name="connsiteX15" fmla="*/ 1238596 w 1429789"/>
              <a:gd name="connsiteY15" fmla="*/ 964276 h 2273531"/>
              <a:gd name="connsiteX16" fmla="*/ 1167938 w 1429789"/>
              <a:gd name="connsiteY16" fmla="*/ 968433 h 2273531"/>
              <a:gd name="connsiteX17" fmla="*/ 1143000 w 1429789"/>
              <a:gd name="connsiteY17" fmla="*/ 926869 h 2273531"/>
              <a:gd name="connsiteX18" fmla="*/ 1126374 w 1429789"/>
              <a:gd name="connsiteY18" fmla="*/ 897775 h 2273531"/>
              <a:gd name="connsiteX19" fmla="*/ 1097280 w 1429789"/>
              <a:gd name="connsiteY19" fmla="*/ 856211 h 2273531"/>
              <a:gd name="connsiteX20" fmla="*/ 1039090 w 1429789"/>
              <a:gd name="connsiteY20" fmla="*/ 831273 h 2273531"/>
              <a:gd name="connsiteX21" fmla="*/ 972589 w 1429789"/>
              <a:gd name="connsiteY21" fmla="*/ 814647 h 2273531"/>
              <a:gd name="connsiteX22" fmla="*/ 931025 w 1429789"/>
              <a:gd name="connsiteY22" fmla="*/ 781396 h 2273531"/>
              <a:gd name="connsiteX23" fmla="*/ 918556 w 1429789"/>
              <a:gd name="connsiteY23" fmla="*/ 714895 h 2273531"/>
              <a:gd name="connsiteX24" fmla="*/ 881149 w 1429789"/>
              <a:gd name="connsiteY24" fmla="*/ 731520 h 2273531"/>
              <a:gd name="connsiteX25" fmla="*/ 806334 w 1429789"/>
              <a:gd name="connsiteY25" fmla="*/ 723207 h 2273531"/>
              <a:gd name="connsiteX26" fmla="*/ 768927 w 1429789"/>
              <a:gd name="connsiteY26" fmla="*/ 631767 h 2273531"/>
              <a:gd name="connsiteX27" fmla="*/ 768927 w 1429789"/>
              <a:gd name="connsiteY27" fmla="*/ 631767 h 2273531"/>
              <a:gd name="connsiteX28" fmla="*/ 648392 w 1429789"/>
              <a:gd name="connsiteY28" fmla="*/ 648393 h 2273531"/>
              <a:gd name="connsiteX29" fmla="*/ 552796 w 1429789"/>
              <a:gd name="connsiteY29" fmla="*/ 677487 h 2273531"/>
              <a:gd name="connsiteX30" fmla="*/ 482138 w 1429789"/>
              <a:gd name="connsiteY30" fmla="*/ 665018 h 2273531"/>
              <a:gd name="connsiteX31" fmla="*/ 440574 w 1429789"/>
              <a:gd name="connsiteY31" fmla="*/ 723207 h 2273531"/>
              <a:gd name="connsiteX32" fmla="*/ 353290 w 1429789"/>
              <a:gd name="connsiteY32" fmla="*/ 822960 h 2273531"/>
              <a:gd name="connsiteX33" fmla="*/ 332509 w 1429789"/>
              <a:gd name="connsiteY33" fmla="*/ 889462 h 2273531"/>
              <a:gd name="connsiteX34" fmla="*/ 403167 w 1429789"/>
              <a:gd name="connsiteY34" fmla="*/ 939338 h 2273531"/>
              <a:gd name="connsiteX35" fmla="*/ 428105 w 1429789"/>
              <a:gd name="connsiteY35" fmla="*/ 989215 h 2273531"/>
              <a:gd name="connsiteX36" fmla="*/ 436418 w 1429789"/>
              <a:gd name="connsiteY36" fmla="*/ 1047404 h 2273531"/>
              <a:gd name="connsiteX37" fmla="*/ 465512 w 1429789"/>
              <a:gd name="connsiteY37" fmla="*/ 1118062 h 2273531"/>
              <a:gd name="connsiteX38" fmla="*/ 519545 w 1429789"/>
              <a:gd name="connsiteY38" fmla="*/ 1209502 h 2273531"/>
              <a:gd name="connsiteX39" fmla="*/ 502920 w 1429789"/>
              <a:gd name="connsiteY39" fmla="*/ 1263535 h 2273531"/>
              <a:gd name="connsiteX40" fmla="*/ 556952 w 1429789"/>
              <a:gd name="connsiteY40" fmla="*/ 1288473 h 2273531"/>
              <a:gd name="connsiteX41" fmla="*/ 577734 w 1429789"/>
              <a:gd name="connsiteY41" fmla="*/ 1363287 h 2273531"/>
              <a:gd name="connsiteX42" fmla="*/ 631767 w 1429789"/>
              <a:gd name="connsiteY42" fmla="*/ 1371600 h 2273531"/>
              <a:gd name="connsiteX43" fmla="*/ 656705 w 1429789"/>
              <a:gd name="connsiteY43" fmla="*/ 1417320 h 2273531"/>
              <a:gd name="connsiteX44" fmla="*/ 623454 w 1429789"/>
              <a:gd name="connsiteY44" fmla="*/ 1512916 h 2273531"/>
              <a:gd name="connsiteX45" fmla="*/ 598516 w 1429789"/>
              <a:gd name="connsiteY45" fmla="*/ 1554480 h 2273531"/>
              <a:gd name="connsiteX46" fmla="*/ 631767 w 1429789"/>
              <a:gd name="connsiteY46" fmla="*/ 1587731 h 2273531"/>
              <a:gd name="connsiteX47" fmla="*/ 644236 w 1429789"/>
              <a:gd name="connsiteY47" fmla="*/ 1953491 h 2273531"/>
              <a:gd name="connsiteX48" fmla="*/ 249381 w 1429789"/>
              <a:gd name="connsiteY48" fmla="*/ 2273531 h 2273531"/>
              <a:gd name="connsiteX49" fmla="*/ 187036 w 1429789"/>
              <a:gd name="connsiteY49" fmla="*/ 1446415 h 2273531"/>
              <a:gd name="connsiteX50" fmla="*/ 137160 w 1429789"/>
              <a:gd name="connsiteY50" fmla="*/ 1217815 h 2273531"/>
              <a:gd name="connsiteX51" fmla="*/ 62345 w 1429789"/>
              <a:gd name="connsiteY51" fmla="*/ 1068186 h 2273531"/>
              <a:gd name="connsiteX52" fmla="*/ 41563 w 1429789"/>
              <a:gd name="connsiteY52" fmla="*/ 997527 h 2273531"/>
              <a:gd name="connsiteX53" fmla="*/ 49876 w 1429789"/>
              <a:gd name="connsiteY53" fmla="*/ 897775 h 2273531"/>
              <a:gd name="connsiteX54" fmla="*/ 70658 w 1429789"/>
              <a:gd name="connsiteY54" fmla="*/ 810491 h 2273531"/>
              <a:gd name="connsiteX55" fmla="*/ 62345 w 1429789"/>
              <a:gd name="connsiteY55" fmla="*/ 752302 h 2273531"/>
              <a:gd name="connsiteX56" fmla="*/ 33250 w 1429789"/>
              <a:gd name="connsiteY56" fmla="*/ 689956 h 2273531"/>
              <a:gd name="connsiteX57" fmla="*/ 58189 w 1429789"/>
              <a:gd name="connsiteY57" fmla="*/ 644236 h 2273531"/>
              <a:gd name="connsiteX58" fmla="*/ 66501 w 1429789"/>
              <a:gd name="connsiteY58" fmla="*/ 594360 h 2273531"/>
              <a:gd name="connsiteX59" fmla="*/ 45720 w 1429789"/>
              <a:gd name="connsiteY59" fmla="*/ 561109 h 2273531"/>
              <a:gd name="connsiteX60" fmla="*/ 54032 w 1429789"/>
              <a:gd name="connsiteY60" fmla="*/ 515389 h 2273531"/>
              <a:gd name="connsiteX61" fmla="*/ 120534 w 1429789"/>
              <a:gd name="connsiteY61" fmla="*/ 486295 h 2273531"/>
              <a:gd name="connsiteX62" fmla="*/ 157941 w 1429789"/>
              <a:gd name="connsiteY62" fmla="*/ 440575 h 2273531"/>
              <a:gd name="connsiteX63" fmla="*/ 133003 w 1429789"/>
              <a:gd name="connsiteY63" fmla="*/ 428106 h 2273531"/>
              <a:gd name="connsiteX64" fmla="*/ 66501 w 1429789"/>
              <a:gd name="connsiteY64" fmla="*/ 374073 h 2273531"/>
              <a:gd name="connsiteX65" fmla="*/ 58189 w 1429789"/>
              <a:gd name="connsiteY65" fmla="*/ 365760 h 2273531"/>
              <a:gd name="connsiteX66" fmla="*/ 20781 w 1429789"/>
              <a:gd name="connsiteY66" fmla="*/ 278476 h 2273531"/>
              <a:gd name="connsiteX67" fmla="*/ 0 w 1429789"/>
              <a:gd name="connsiteY67" fmla="*/ 245226 h 2273531"/>
              <a:gd name="connsiteX68" fmla="*/ 166254 w 1429789"/>
              <a:gd name="connsiteY68" fmla="*/ 170411 h 2273531"/>
              <a:gd name="connsiteX69" fmla="*/ 236912 w 1429789"/>
              <a:gd name="connsiteY69" fmla="*/ 108066 h 2273531"/>
              <a:gd name="connsiteX70" fmla="*/ 270163 w 1429789"/>
              <a:gd name="connsiteY70" fmla="*/ 66502 h 2273531"/>
              <a:gd name="connsiteX71" fmla="*/ 311727 w 1429789"/>
              <a:gd name="connsiteY71" fmla="*/ 0 h 2273531"/>
              <a:gd name="connsiteX0" fmla="*/ 311727 w 1429789"/>
              <a:gd name="connsiteY0" fmla="*/ 0 h 2273531"/>
              <a:gd name="connsiteX1" fmla="*/ 502920 w 1429789"/>
              <a:gd name="connsiteY1" fmla="*/ 58189 h 2273531"/>
              <a:gd name="connsiteX2" fmla="*/ 382385 w 1429789"/>
              <a:gd name="connsiteY2" fmla="*/ 170411 h 2273531"/>
              <a:gd name="connsiteX3" fmla="*/ 515389 w 1429789"/>
              <a:gd name="connsiteY3" fmla="*/ 178724 h 2273531"/>
              <a:gd name="connsiteX4" fmla="*/ 702425 w 1429789"/>
              <a:gd name="connsiteY4" fmla="*/ 207818 h 2273531"/>
              <a:gd name="connsiteX5" fmla="*/ 860367 w 1429789"/>
              <a:gd name="connsiteY5" fmla="*/ 261851 h 2273531"/>
              <a:gd name="connsiteX6" fmla="*/ 947650 w 1429789"/>
              <a:gd name="connsiteY6" fmla="*/ 307571 h 2273531"/>
              <a:gd name="connsiteX7" fmla="*/ 980901 w 1429789"/>
              <a:gd name="connsiteY7" fmla="*/ 336666 h 2273531"/>
              <a:gd name="connsiteX8" fmla="*/ 1005840 w 1429789"/>
              <a:gd name="connsiteY8" fmla="*/ 311727 h 2273531"/>
              <a:gd name="connsiteX9" fmla="*/ 1084810 w 1429789"/>
              <a:gd name="connsiteY9" fmla="*/ 353291 h 2273531"/>
              <a:gd name="connsiteX10" fmla="*/ 1205345 w 1429789"/>
              <a:gd name="connsiteY10" fmla="*/ 515389 h 2273531"/>
              <a:gd name="connsiteX11" fmla="*/ 1292629 w 1429789"/>
              <a:gd name="connsiteY11" fmla="*/ 615142 h 2273531"/>
              <a:gd name="connsiteX12" fmla="*/ 1350818 w 1429789"/>
              <a:gd name="connsiteY12" fmla="*/ 677487 h 2273531"/>
              <a:gd name="connsiteX13" fmla="*/ 1429789 w 1429789"/>
              <a:gd name="connsiteY13" fmla="*/ 752302 h 2273531"/>
              <a:gd name="connsiteX14" fmla="*/ 1350818 w 1429789"/>
              <a:gd name="connsiteY14" fmla="*/ 872836 h 2273531"/>
              <a:gd name="connsiteX15" fmla="*/ 1238596 w 1429789"/>
              <a:gd name="connsiteY15" fmla="*/ 964276 h 2273531"/>
              <a:gd name="connsiteX16" fmla="*/ 1167938 w 1429789"/>
              <a:gd name="connsiteY16" fmla="*/ 968433 h 2273531"/>
              <a:gd name="connsiteX17" fmla="*/ 1143000 w 1429789"/>
              <a:gd name="connsiteY17" fmla="*/ 926869 h 2273531"/>
              <a:gd name="connsiteX18" fmla="*/ 1126374 w 1429789"/>
              <a:gd name="connsiteY18" fmla="*/ 897775 h 2273531"/>
              <a:gd name="connsiteX19" fmla="*/ 1097280 w 1429789"/>
              <a:gd name="connsiteY19" fmla="*/ 856211 h 2273531"/>
              <a:gd name="connsiteX20" fmla="*/ 1039090 w 1429789"/>
              <a:gd name="connsiteY20" fmla="*/ 831273 h 2273531"/>
              <a:gd name="connsiteX21" fmla="*/ 972589 w 1429789"/>
              <a:gd name="connsiteY21" fmla="*/ 814647 h 2273531"/>
              <a:gd name="connsiteX22" fmla="*/ 931025 w 1429789"/>
              <a:gd name="connsiteY22" fmla="*/ 781396 h 2273531"/>
              <a:gd name="connsiteX23" fmla="*/ 918556 w 1429789"/>
              <a:gd name="connsiteY23" fmla="*/ 714895 h 2273531"/>
              <a:gd name="connsiteX24" fmla="*/ 881149 w 1429789"/>
              <a:gd name="connsiteY24" fmla="*/ 731520 h 2273531"/>
              <a:gd name="connsiteX25" fmla="*/ 806334 w 1429789"/>
              <a:gd name="connsiteY25" fmla="*/ 723207 h 2273531"/>
              <a:gd name="connsiteX26" fmla="*/ 768927 w 1429789"/>
              <a:gd name="connsiteY26" fmla="*/ 631767 h 2273531"/>
              <a:gd name="connsiteX27" fmla="*/ 768927 w 1429789"/>
              <a:gd name="connsiteY27" fmla="*/ 631767 h 2273531"/>
              <a:gd name="connsiteX28" fmla="*/ 648392 w 1429789"/>
              <a:gd name="connsiteY28" fmla="*/ 648393 h 2273531"/>
              <a:gd name="connsiteX29" fmla="*/ 552796 w 1429789"/>
              <a:gd name="connsiteY29" fmla="*/ 677487 h 2273531"/>
              <a:gd name="connsiteX30" fmla="*/ 482138 w 1429789"/>
              <a:gd name="connsiteY30" fmla="*/ 665018 h 2273531"/>
              <a:gd name="connsiteX31" fmla="*/ 440574 w 1429789"/>
              <a:gd name="connsiteY31" fmla="*/ 723207 h 2273531"/>
              <a:gd name="connsiteX32" fmla="*/ 353290 w 1429789"/>
              <a:gd name="connsiteY32" fmla="*/ 822960 h 2273531"/>
              <a:gd name="connsiteX33" fmla="*/ 332509 w 1429789"/>
              <a:gd name="connsiteY33" fmla="*/ 889462 h 2273531"/>
              <a:gd name="connsiteX34" fmla="*/ 403167 w 1429789"/>
              <a:gd name="connsiteY34" fmla="*/ 939338 h 2273531"/>
              <a:gd name="connsiteX35" fmla="*/ 428105 w 1429789"/>
              <a:gd name="connsiteY35" fmla="*/ 989215 h 2273531"/>
              <a:gd name="connsiteX36" fmla="*/ 436418 w 1429789"/>
              <a:gd name="connsiteY36" fmla="*/ 1047404 h 2273531"/>
              <a:gd name="connsiteX37" fmla="*/ 465512 w 1429789"/>
              <a:gd name="connsiteY37" fmla="*/ 1118062 h 2273531"/>
              <a:gd name="connsiteX38" fmla="*/ 519545 w 1429789"/>
              <a:gd name="connsiteY38" fmla="*/ 1209502 h 2273531"/>
              <a:gd name="connsiteX39" fmla="*/ 502920 w 1429789"/>
              <a:gd name="connsiteY39" fmla="*/ 1263535 h 2273531"/>
              <a:gd name="connsiteX40" fmla="*/ 556952 w 1429789"/>
              <a:gd name="connsiteY40" fmla="*/ 1288473 h 2273531"/>
              <a:gd name="connsiteX41" fmla="*/ 577734 w 1429789"/>
              <a:gd name="connsiteY41" fmla="*/ 1363287 h 2273531"/>
              <a:gd name="connsiteX42" fmla="*/ 631767 w 1429789"/>
              <a:gd name="connsiteY42" fmla="*/ 1371600 h 2273531"/>
              <a:gd name="connsiteX43" fmla="*/ 656705 w 1429789"/>
              <a:gd name="connsiteY43" fmla="*/ 1417320 h 2273531"/>
              <a:gd name="connsiteX44" fmla="*/ 623454 w 1429789"/>
              <a:gd name="connsiteY44" fmla="*/ 1512916 h 2273531"/>
              <a:gd name="connsiteX45" fmla="*/ 598516 w 1429789"/>
              <a:gd name="connsiteY45" fmla="*/ 1554480 h 2273531"/>
              <a:gd name="connsiteX46" fmla="*/ 631767 w 1429789"/>
              <a:gd name="connsiteY46" fmla="*/ 1587731 h 2273531"/>
              <a:gd name="connsiteX47" fmla="*/ 644236 w 1429789"/>
              <a:gd name="connsiteY47" fmla="*/ 1953491 h 2273531"/>
              <a:gd name="connsiteX48" fmla="*/ 249381 w 1429789"/>
              <a:gd name="connsiteY48" fmla="*/ 2273531 h 2273531"/>
              <a:gd name="connsiteX49" fmla="*/ 187036 w 1429789"/>
              <a:gd name="connsiteY49" fmla="*/ 1446415 h 2273531"/>
              <a:gd name="connsiteX50" fmla="*/ 137160 w 1429789"/>
              <a:gd name="connsiteY50" fmla="*/ 1217815 h 2273531"/>
              <a:gd name="connsiteX51" fmla="*/ 62345 w 1429789"/>
              <a:gd name="connsiteY51" fmla="*/ 1068186 h 2273531"/>
              <a:gd name="connsiteX52" fmla="*/ 41563 w 1429789"/>
              <a:gd name="connsiteY52" fmla="*/ 997527 h 2273531"/>
              <a:gd name="connsiteX53" fmla="*/ 49876 w 1429789"/>
              <a:gd name="connsiteY53" fmla="*/ 897775 h 2273531"/>
              <a:gd name="connsiteX54" fmla="*/ 70658 w 1429789"/>
              <a:gd name="connsiteY54" fmla="*/ 810491 h 2273531"/>
              <a:gd name="connsiteX55" fmla="*/ 62345 w 1429789"/>
              <a:gd name="connsiteY55" fmla="*/ 752302 h 2273531"/>
              <a:gd name="connsiteX56" fmla="*/ 33250 w 1429789"/>
              <a:gd name="connsiteY56" fmla="*/ 689956 h 2273531"/>
              <a:gd name="connsiteX57" fmla="*/ 58189 w 1429789"/>
              <a:gd name="connsiteY57" fmla="*/ 644236 h 2273531"/>
              <a:gd name="connsiteX58" fmla="*/ 66501 w 1429789"/>
              <a:gd name="connsiteY58" fmla="*/ 594360 h 2273531"/>
              <a:gd name="connsiteX59" fmla="*/ 45720 w 1429789"/>
              <a:gd name="connsiteY59" fmla="*/ 561109 h 2273531"/>
              <a:gd name="connsiteX60" fmla="*/ 54032 w 1429789"/>
              <a:gd name="connsiteY60" fmla="*/ 515389 h 2273531"/>
              <a:gd name="connsiteX61" fmla="*/ 120534 w 1429789"/>
              <a:gd name="connsiteY61" fmla="*/ 486295 h 2273531"/>
              <a:gd name="connsiteX62" fmla="*/ 157941 w 1429789"/>
              <a:gd name="connsiteY62" fmla="*/ 440575 h 2273531"/>
              <a:gd name="connsiteX63" fmla="*/ 133003 w 1429789"/>
              <a:gd name="connsiteY63" fmla="*/ 428106 h 2273531"/>
              <a:gd name="connsiteX64" fmla="*/ 66501 w 1429789"/>
              <a:gd name="connsiteY64" fmla="*/ 374073 h 2273531"/>
              <a:gd name="connsiteX65" fmla="*/ 58189 w 1429789"/>
              <a:gd name="connsiteY65" fmla="*/ 365760 h 2273531"/>
              <a:gd name="connsiteX66" fmla="*/ 20781 w 1429789"/>
              <a:gd name="connsiteY66" fmla="*/ 278476 h 2273531"/>
              <a:gd name="connsiteX67" fmla="*/ 0 w 1429789"/>
              <a:gd name="connsiteY67" fmla="*/ 245226 h 2273531"/>
              <a:gd name="connsiteX68" fmla="*/ 166254 w 1429789"/>
              <a:gd name="connsiteY68" fmla="*/ 170411 h 2273531"/>
              <a:gd name="connsiteX69" fmla="*/ 236912 w 1429789"/>
              <a:gd name="connsiteY69" fmla="*/ 108066 h 2273531"/>
              <a:gd name="connsiteX70" fmla="*/ 270163 w 1429789"/>
              <a:gd name="connsiteY70" fmla="*/ 66502 h 2273531"/>
              <a:gd name="connsiteX71" fmla="*/ 311727 w 1429789"/>
              <a:gd name="connsiteY71" fmla="*/ 0 h 2273531"/>
              <a:gd name="connsiteX0" fmla="*/ 311727 w 1429789"/>
              <a:gd name="connsiteY0" fmla="*/ 0 h 2273531"/>
              <a:gd name="connsiteX1" fmla="*/ 502920 w 1429789"/>
              <a:gd name="connsiteY1" fmla="*/ 58189 h 2273531"/>
              <a:gd name="connsiteX2" fmla="*/ 382385 w 1429789"/>
              <a:gd name="connsiteY2" fmla="*/ 170411 h 2273531"/>
              <a:gd name="connsiteX3" fmla="*/ 515389 w 1429789"/>
              <a:gd name="connsiteY3" fmla="*/ 178724 h 2273531"/>
              <a:gd name="connsiteX4" fmla="*/ 702425 w 1429789"/>
              <a:gd name="connsiteY4" fmla="*/ 207818 h 2273531"/>
              <a:gd name="connsiteX5" fmla="*/ 860367 w 1429789"/>
              <a:gd name="connsiteY5" fmla="*/ 261851 h 2273531"/>
              <a:gd name="connsiteX6" fmla="*/ 947650 w 1429789"/>
              <a:gd name="connsiteY6" fmla="*/ 307571 h 2273531"/>
              <a:gd name="connsiteX7" fmla="*/ 980901 w 1429789"/>
              <a:gd name="connsiteY7" fmla="*/ 336666 h 2273531"/>
              <a:gd name="connsiteX8" fmla="*/ 1005840 w 1429789"/>
              <a:gd name="connsiteY8" fmla="*/ 311727 h 2273531"/>
              <a:gd name="connsiteX9" fmla="*/ 1084810 w 1429789"/>
              <a:gd name="connsiteY9" fmla="*/ 353291 h 2273531"/>
              <a:gd name="connsiteX10" fmla="*/ 1205345 w 1429789"/>
              <a:gd name="connsiteY10" fmla="*/ 515389 h 2273531"/>
              <a:gd name="connsiteX11" fmla="*/ 1292629 w 1429789"/>
              <a:gd name="connsiteY11" fmla="*/ 615142 h 2273531"/>
              <a:gd name="connsiteX12" fmla="*/ 1350818 w 1429789"/>
              <a:gd name="connsiteY12" fmla="*/ 677487 h 2273531"/>
              <a:gd name="connsiteX13" fmla="*/ 1429789 w 1429789"/>
              <a:gd name="connsiteY13" fmla="*/ 752302 h 2273531"/>
              <a:gd name="connsiteX14" fmla="*/ 1350818 w 1429789"/>
              <a:gd name="connsiteY14" fmla="*/ 872836 h 2273531"/>
              <a:gd name="connsiteX15" fmla="*/ 1238596 w 1429789"/>
              <a:gd name="connsiteY15" fmla="*/ 964276 h 2273531"/>
              <a:gd name="connsiteX16" fmla="*/ 1167938 w 1429789"/>
              <a:gd name="connsiteY16" fmla="*/ 968433 h 2273531"/>
              <a:gd name="connsiteX17" fmla="*/ 1143000 w 1429789"/>
              <a:gd name="connsiteY17" fmla="*/ 926869 h 2273531"/>
              <a:gd name="connsiteX18" fmla="*/ 1126374 w 1429789"/>
              <a:gd name="connsiteY18" fmla="*/ 897775 h 2273531"/>
              <a:gd name="connsiteX19" fmla="*/ 1097280 w 1429789"/>
              <a:gd name="connsiteY19" fmla="*/ 856211 h 2273531"/>
              <a:gd name="connsiteX20" fmla="*/ 1039090 w 1429789"/>
              <a:gd name="connsiteY20" fmla="*/ 831273 h 2273531"/>
              <a:gd name="connsiteX21" fmla="*/ 972589 w 1429789"/>
              <a:gd name="connsiteY21" fmla="*/ 814647 h 2273531"/>
              <a:gd name="connsiteX22" fmla="*/ 931025 w 1429789"/>
              <a:gd name="connsiteY22" fmla="*/ 781396 h 2273531"/>
              <a:gd name="connsiteX23" fmla="*/ 918556 w 1429789"/>
              <a:gd name="connsiteY23" fmla="*/ 714895 h 2273531"/>
              <a:gd name="connsiteX24" fmla="*/ 881149 w 1429789"/>
              <a:gd name="connsiteY24" fmla="*/ 731520 h 2273531"/>
              <a:gd name="connsiteX25" fmla="*/ 806334 w 1429789"/>
              <a:gd name="connsiteY25" fmla="*/ 723207 h 2273531"/>
              <a:gd name="connsiteX26" fmla="*/ 768927 w 1429789"/>
              <a:gd name="connsiteY26" fmla="*/ 631767 h 2273531"/>
              <a:gd name="connsiteX27" fmla="*/ 768927 w 1429789"/>
              <a:gd name="connsiteY27" fmla="*/ 631767 h 2273531"/>
              <a:gd name="connsiteX28" fmla="*/ 648392 w 1429789"/>
              <a:gd name="connsiteY28" fmla="*/ 648393 h 2273531"/>
              <a:gd name="connsiteX29" fmla="*/ 552796 w 1429789"/>
              <a:gd name="connsiteY29" fmla="*/ 677487 h 2273531"/>
              <a:gd name="connsiteX30" fmla="*/ 482138 w 1429789"/>
              <a:gd name="connsiteY30" fmla="*/ 665018 h 2273531"/>
              <a:gd name="connsiteX31" fmla="*/ 440574 w 1429789"/>
              <a:gd name="connsiteY31" fmla="*/ 723207 h 2273531"/>
              <a:gd name="connsiteX32" fmla="*/ 353290 w 1429789"/>
              <a:gd name="connsiteY32" fmla="*/ 822960 h 2273531"/>
              <a:gd name="connsiteX33" fmla="*/ 332509 w 1429789"/>
              <a:gd name="connsiteY33" fmla="*/ 889462 h 2273531"/>
              <a:gd name="connsiteX34" fmla="*/ 403167 w 1429789"/>
              <a:gd name="connsiteY34" fmla="*/ 939338 h 2273531"/>
              <a:gd name="connsiteX35" fmla="*/ 428105 w 1429789"/>
              <a:gd name="connsiteY35" fmla="*/ 989215 h 2273531"/>
              <a:gd name="connsiteX36" fmla="*/ 436418 w 1429789"/>
              <a:gd name="connsiteY36" fmla="*/ 1047404 h 2273531"/>
              <a:gd name="connsiteX37" fmla="*/ 465512 w 1429789"/>
              <a:gd name="connsiteY37" fmla="*/ 1118062 h 2273531"/>
              <a:gd name="connsiteX38" fmla="*/ 519545 w 1429789"/>
              <a:gd name="connsiteY38" fmla="*/ 1209502 h 2273531"/>
              <a:gd name="connsiteX39" fmla="*/ 502920 w 1429789"/>
              <a:gd name="connsiteY39" fmla="*/ 1263535 h 2273531"/>
              <a:gd name="connsiteX40" fmla="*/ 556952 w 1429789"/>
              <a:gd name="connsiteY40" fmla="*/ 1288473 h 2273531"/>
              <a:gd name="connsiteX41" fmla="*/ 577734 w 1429789"/>
              <a:gd name="connsiteY41" fmla="*/ 1363287 h 2273531"/>
              <a:gd name="connsiteX42" fmla="*/ 631767 w 1429789"/>
              <a:gd name="connsiteY42" fmla="*/ 1371600 h 2273531"/>
              <a:gd name="connsiteX43" fmla="*/ 656705 w 1429789"/>
              <a:gd name="connsiteY43" fmla="*/ 1417320 h 2273531"/>
              <a:gd name="connsiteX44" fmla="*/ 623454 w 1429789"/>
              <a:gd name="connsiteY44" fmla="*/ 1512916 h 2273531"/>
              <a:gd name="connsiteX45" fmla="*/ 598516 w 1429789"/>
              <a:gd name="connsiteY45" fmla="*/ 1554480 h 2273531"/>
              <a:gd name="connsiteX46" fmla="*/ 631767 w 1429789"/>
              <a:gd name="connsiteY46" fmla="*/ 1587731 h 2273531"/>
              <a:gd name="connsiteX47" fmla="*/ 602672 w 1429789"/>
              <a:gd name="connsiteY47" fmla="*/ 1774767 h 2273531"/>
              <a:gd name="connsiteX48" fmla="*/ 249381 w 1429789"/>
              <a:gd name="connsiteY48" fmla="*/ 2273531 h 2273531"/>
              <a:gd name="connsiteX49" fmla="*/ 187036 w 1429789"/>
              <a:gd name="connsiteY49" fmla="*/ 1446415 h 2273531"/>
              <a:gd name="connsiteX50" fmla="*/ 137160 w 1429789"/>
              <a:gd name="connsiteY50" fmla="*/ 1217815 h 2273531"/>
              <a:gd name="connsiteX51" fmla="*/ 62345 w 1429789"/>
              <a:gd name="connsiteY51" fmla="*/ 1068186 h 2273531"/>
              <a:gd name="connsiteX52" fmla="*/ 41563 w 1429789"/>
              <a:gd name="connsiteY52" fmla="*/ 997527 h 2273531"/>
              <a:gd name="connsiteX53" fmla="*/ 49876 w 1429789"/>
              <a:gd name="connsiteY53" fmla="*/ 897775 h 2273531"/>
              <a:gd name="connsiteX54" fmla="*/ 70658 w 1429789"/>
              <a:gd name="connsiteY54" fmla="*/ 810491 h 2273531"/>
              <a:gd name="connsiteX55" fmla="*/ 62345 w 1429789"/>
              <a:gd name="connsiteY55" fmla="*/ 752302 h 2273531"/>
              <a:gd name="connsiteX56" fmla="*/ 33250 w 1429789"/>
              <a:gd name="connsiteY56" fmla="*/ 689956 h 2273531"/>
              <a:gd name="connsiteX57" fmla="*/ 58189 w 1429789"/>
              <a:gd name="connsiteY57" fmla="*/ 644236 h 2273531"/>
              <a:gd name="connsiteX58" fmla="*/ 66501 w 1429789"/>
              <a:gd name="connsiteY58" fmla="*/ 594360 h 2273531"/>
              <a:gd name="connsiteX59" fmla="*/ 45720 w 1429789"/>
              <a:gd name="connsiteY59" fmla="*/ 561109 h 2273531"/>
              <a:gd name="connsiteX60" fmla="*/ 54032 w 1429789"/>
              <a:gd name="connsiteY60" fmla="*/ 515389 h 2273531"/>
              <a:gd name="connsiteX61" fmla="*/ 120534 w 1429789"/>
              <a:gd name="connsiteY61" fmla="*/ 486295 h 2273531"/>
              <a:gd name="connsiteX62" fmla="*/ 157941 w 1429789"/>
              <a:gd name="connsiteY62" fmla="*/ 440575 h 2273531"/>
              <a:gd name="connsiteX63" fmla="*/ 133003 w 1429789"/>
              <a:gd name="connsiteY63" fmla="*/ 428106 h 2273531"/>
              <a:gd name="connsiteX64" fmla="*/ 66501 w 1429789"/>
              <a:gd name="connsiteY64" fmla="*/ 374073 h 2273531"/>
              <a:gd name="connsiteX65" fmla="*/ 58189 w 1429789"/>
              <a:gd name="connsiteY65" fmla="*/ 365760 h 2273531"/>
              <a:gd name="connsiteX66" fmla="*/ 20781 w 1429789"/>
              <a:gd name="connsiteY66" fmla="*/ 278476 h 2273531"/>
              <a:gd name="connsiteX67" fmla="*/ 0 w 1429789"/>
              <a:gd name="connsiteY67" fmla="*/ 245226 h 2273531"/>
              <a:gd name="connsiteX68" fmla="*/ 166254 w 1429789"/>
              <a:gd name="connsiteY68" fmla="*/ 170411 h 2273531"/>
              <a:gd name="connsiteX69" fmla="*/ 236912 w 1429789"/>
              <a:gd name="connsiteY69" fmla="*/ 108066 h 2273531"/>
              <a:gd name="connsiteX70" fmla="*/ 270163 w 1429789"/>
              <a:gd name="connsiteY70" fmla="*/ 66502 h 2273531"/>
              <a:gd name="connsiteX71" fmla="*/ 311727 w 1429789"/>
              <a:gd name="connsiteY71" fmla="*/ 0 h 2273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429789" h="2273531">
                <a:moveTo>
                  <a:pt x="311727" y="0"/>
                </a:moveTo>
                <a:lnTo>
                  <a:pt x="502920" y="58189"/>
                </a:lnTo>
                <a:lnTo>
                  <a:pt x="382385" y="170411"/>
                </a:lnTo>
                <a:lnTo>
                  <a:pt x="515389" y="178724"/>
                </a:lnTo>
                <a:lnTo>
                  <a:pt x="702425" y="207818"/>
                </a:lnTo>
                <a:lnTo>
                  <a:pt x="860367" y="261851"/>
                </a:lnTo>
                <a:lnTo>
                  <a:pt x="947650" y="307571"/>
                </a:lnTo>
                <a:lnTo>
                  <a:pt x="980901" y="336666"/>
                </a:lnTo>
                <a:lnTo>
                  <a:pt x="1005840" y="311727"/>
                </a:lnTo>
                <a:lnTo>
                  <a:pt x="1084810" y="353291"/>
                </a:lnTo>
                <a:lnTo>
                  <a:pt x="1205345" y="515389"/>
                </a:lnTo>
                <a:lnTo>
                  <a:pt x="1292629" y="615142"/>
                </a:lnTo>
                <a:lnTo>
                  <a:pt x="1350818" y="677487"/>
                </a:lnTo>
                <a:lnTo>
                  <a:pt x="1429789" y="752302"/>
                </a:lnTo>
                <a:lnTo>
                  <a:pt x="1350818" y="872836"/>
                </a:lnTo>
                <a:lnTo>
                  <a:pt x="1238596" y="964276"/>
                </a:lnTo>
                <a:lnTo>
                  <a:pt x="1167938" y="968433"/>
                </a:lnTo>
                <a:lnTo>
                  <a:pt x="1143000" y="926869"/>
                </a:lnTo>
                <a:lnTo>
                  <a:pt x="1126374" y="897775"/>
                </a:lnTo>
                <a:lnTo>
                  <a:pt x="1097280" y="856211"/>
                </a:lnTo>
                <a:lnTo>
                  <a:pt x="1039090" y="831273"/>
                </a:lnTo>
                <a:lnTo>
                  <a:pt x="972589" y="814647"/>
                </a:lnTo>
                <a:lnTo>
                  <a:pt x="931025" y="781396"/>
                </a:lnTo>
                <a:lnTo>
                  <a:pt x="918556" y="714895"/>
                </a:lnTo>
                <a:lnTo>
                  <a:pt x="881149" y="731520"/>
                </a:lnTo>
                <a:lnTo>
                  <a:pt x="806334" y="723207"/>
                </a:lnTo>
                <a:lnTo>
                  <a:pt x="768927" y="631767"/>
                </a:lnTo>
                <a:lnTo>
                  <a:pt x="768927" y="631767"/>
                </a:lnTo>
                <a:lnTo>
                  <a:pt x="648392" y="648393"/>
                </a:lnTo>
                <a:lnTo>
                  <a:pt x="552796" y="677487"/>
                </a:lnTo>
                <a:lnTo>
                  <a:pt x="482138" y="665018"/>
                </a:lnTo>
                <a:lnTo>
                  <a:pt x="440574" y="723207"/>
                </a:lnTo>
                <a:lnTo>
                  <a:pt x="353290" y="822960"/>
                </a:lnTo>
                <a:lnTo>
                  <a:pt x="332509" y="889462"/>
                </a:lnTo>
                <a:lnTo>
                  <a:pt x="403167" y="939338"/>
                </a:lnTo>
                <a:lnTo>
                  <a:pt x="428105" y="989215"/>
                </a:lnTo>
                <a:lnTo>
                  <a:pt x="436418" y="1047404"/>
                </a:lnTo>
                <a:lnTo>
                  <a:pt x="465512" y="1118062"/>
                </a:lnTo>
                <a:lnTo>
                  <a:pt x="519545" y="1209502"/>
                </a:lnTo>
                <a:lnTo>
                  <a:pt x="502920" y="1263535"/>
                </a:lnTo>
                <a:lnTo>
                  <a:pt x="556952" y="1288473"/>
                </a:lnTo>
                <a:lnTo>
                  <a:pt x="577734" y="1363287"/>
                </a:lnTo>
                <a:lnTo>
                  <a:pt x="631767" y="1371600"/>
                </a:lnTo>
                <a:lnTo>
                  <a:pt x="656705" y="1417320"/>
                </a:lnTo>
                <a:lnTo>
                  <a:pt x="623454" y="1512916"/>
                </a:lnTo>
                <a:lnTo>
                  <a:pt x="598516" y="1554480"/>
                </a:lnTo>
                <a:lnTo>
                  <a:pt x="631767" y="1587731"/>
                </a:lnTo>
                <a:lnTo>
                  <a:pt x="602672" y="1774767"/>
                </a:lnTo>
                <a:cubicBezTo>
                  <a:pt x="471054" y="1881447"/>
                  <a:pt x="580504" y="2208414"/>
                  <a:pt x="249381" y="2273531"/>
                </a:cubicBezTo>
                <a:cubicBezTo>
                  <a:pt x="261850" y="1989513"/>
                  <a:pt x="207818" y="1722120"/>
                  <a:pt x="187036" y="1446415"/>
                </a:cubicBezTo>
                <a:lnTo>
                  <a:pt x="137160" y="1217815"/>
                </a:lnTo>
                <a:lnTo>
                  <a:pt x="62345" y="1068186"/>
                </a:lnTo>
                <a:lnTo>
                  <a:pt x="41563" y="997527"/>
                </a:lnTo>
                <a:lnTo>
                  <a:pt x="49876" y="897775"/>
                </a:lnTo>
                <a:lnTo>
                  <a:pt x="70658" y="810491"/>
                </a:lnTo>
                <a:lnTo>
                  <a:pt x="62345" y="752302"/>
                </a:lnTo>
                <a:lnTo>
                  <a:pt x="33250" y="689956"/>
                </a:lnTo>
                <a:lnTo>
                  <a:pt x="58189" y="644236"/>
                </a:lnTo>
                <a:lnTo>
                  <a:pt x="66501" y="594360"/>
                </a:lnTo>
                <a:lnTo>
                  <a:pt x="45720" y="561109"/>
                </a:lnTo>
                <a:lnTo>
                  <a:pt x="54032" y="515389"/>
                </a:lnTo>
                <a:lnTo>
                  <a:pt x="120534" y="486295"/>
                </a:lnTo>
                <a:lnTo>
                  <a:pt x="157941" y="440575"/>
                </a:lnTo>
                <a:lnTo>
                  <a:pt x="133003" y="428106"/>
                </a:lnTo>
                <a:lnTo>
                  <a:pt x="66501" y="374073"/>
                </a:lnTo>
                <a:lnTo>
                  <a:pt x="58189" y="365760"/>
                </a:lnTo>
                <a:lnTo>
                  <a:pt x="20781" y="278476"/>
                </a:lnTo>
                <a:lnTo>
                  <a:pt x="0" y="245226"/>
                </a:lnTo>
                <a:lnTo>
                  <a:pt x="166254" y="170411"/>
                </a:lnTo>
                <a:lnTo>
                  <a:pt x="236912" y="108066"/>
                </a:lnTo>
                <a:lnTo>
                  <a:pt x="270163" y="66502"/>
                </a:lnTo>
                <a:lnTo>
                  <a:pt x="311727" y="0"/>
                </a:lnTo>
                <a:close/>
              </a:path>
            </a:pathLst>
          </a:custGeom>
          <a:solidFill>
            <a:srgbClr val="FF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D9E65BA-0B0F-471B-9E32-A90D5A33F15D}"/>
              </a:ext>
            </a:extLst>
          </p:cNvPr>
          <p:cNvSpPr/>
          <p:nvPr/>
        </p:nvSpPr>
        <p:spPr>
          <a:xfrm>
            <a:off x="745004" y="2116951"/>
            <a:ext cx="1113905" cy="1879073"/>
          </a:xfrm>
          <a:custGeom>
            <a:avLst/>
            <a:gdLst>
              <a:gd name="connsiteX0" fmla="*/ 856211 w 1113905"/>
              <a:gd name="connsiteY0" fmla="*/ 0 h 1870364"/>
              <a:gd name="connsiteX1" fmla="*/ 798022 w 1113905"/>
              <a:gd name="connsiteY1" fmla="*/ 70658 h 1870364"/>
              <a:gd name="connsiteX2" fmla="*/ 723207 w 1113905"/>
              <a:gd name="connsiteY2" fmla="*/ 116378 h 1870364"/>
              <a:gd name="connsiteX3" fmla="*/ 723207 w 1113905"/>
              <a:gd name="connsiteY3" fmla="*/ 116378 h 1870364"/>
              <a:gd name="connsiteX4" fmla="*/ 723207 w 1113905"/>
              <a:gd name="connsiteY4" fmla="*/ 166255 h 1870364"/>
              <a:gd name="connsiteX5" fmla="*/ 856211 w 1113905"/>
              <a:gd name="connsiteY5" fmla="*/ 216131 h 1870364"/>
              <a:gd name="connsiteX6" fmla="*/ 793865 w 1113905"/>
              <a:gd name="connsiteY6" fmla="*/ 224444 h 1870364"/>
              <a:gd name="connsiteX7" fmla="*/ 689956 w 1113905"/>
              <a:gd name="connsiteY7" fmla="*/ 286789 h 1870364"/>
              <a:gd name="connsiteX8" fmla="*/ 640080 w 1113905"/>
              <a:gd name="connsiteY8" fmla="*/ 357447 h 1870364"/>
              <a:gd name="connsiteX9" fmla="*/ 610985 w 1113905"/>
              <a:gd name="connsiteY9" fmla="*/ 390698 h 1870364"/>
              <a:gd name="connsiteX10" fmla="*/ 594360 w 1113905"/>
              <a:gd name="connsiteY10" fmla="*/ 357447 h 1870364"/>
              <a:gd name="connsiteX11" fmla="*/ 552796 w 1113905"/>
              <a:gd name="connsiteY11" fmla="*/ 386542 h 1870364"/>
              <a:gd name="connsiteX12" fmla="*/ 548640 w 1113905"/>
              <a:gd name="connsiteY12" fmla="*/ 349135 h 1870364"/>
              <a:gd name="connsiteX13" fmla="*/ 532015 w 1113905"/>
              <a:gd name="connsiteY13" fmla="*/ 320040 h 1870364"/>
              <a:gd name="connsiteX14" fmla="*/ 515389 w 1113905"/>
              <a:gd name="connsiteY14" fmla="*/ 303415 h 1870364"/>
              <a:gd name="connsiteX15" fmla="*/ 482138 w 1113905"/>
              <a:gd name="connsiteY15" fmla="*/ 295102 h 1870364"/>
              <a:gd name="connsiteX16" fmla="*/ 469669 w 1113905"/>
              <a:gd name="connsiteY16" fmla="*/ 307571 h 1870364"/>
              <a:gd name="connsiteX17" fmla="*/ 444731 w 1113905"/>
              <a:gd name="connsiteY17" fmla="*/ 253538 h 1870364"/>
              <a:gd name="connsiteX18" fmla="*/ 353291 w 1113905"/>
              <a:gd name="connsiteY18" fmla="*/ 141316 h 1870364"/>
              <a:gd name="connsiteX19" fmla="*/ 257695 w 1113905"/>
              <a:gd name="connsiteY19" fmla="*/ 62345 h 1870364"/>
              <a:gd name="connsiteX20" fmla="*/ 203662 w 1113905"/>
              <a:gd name="connsiteY20" fmla="*/ 16625 h 1870364"/>
              <a:gd name="connsiteX21" fmla="*/ 78971 w 1113905"/>
              <a:gd name="connsiteY21" fmla="*/ 91440 h 1870364"/>
              <a:gd name="connsiteX22" fmla="*/ 45720 w 1113905"/>
              <a:gd name="connsiteY22" fmla="*/ 145473 h 1870364"/>
              <a:gd name="connsiteX23" fmla="*/ 20782 w 1113905"/>
              <a:gd name="connsiteY23" fmla="*/ 207818 h 1870364"/>
              <a:gd name="connsiteX24" fmla="*/ 0 w 1113905"/>
              <a:gd name="connsiteY24" fmla="*/ 236913 h 1870364"/>
              <a:gd name="connsiteX25" fmla="*/ 87284 w 1113905"/>
              <a:gd name="connsiteY25" fmla="*/ 365760 h 1870364"/>
              <a:gd name="connsiteX26" fmla="*/ 187036 w 1113905"/>
              <a:gd name="connsiteY26" fmla="*/ 536171 h 1870364"/>
              <a:gd name="connsiteX27" fmla="*/ 286789 w 1113905"/>
              <a:gd name="connsiteY27" fmla="*/ 743989 h 1870364"/>
              <a:gd name="connsiteX28" fmla="*/ 336665 w 1113905"/>
              <a:gd name="connsiteY28" fmla="*/ 802178 h 1870364"/>
              <a:gd name="connsiteX29" fmla="*/ 390698 w 1113905"/>
              <a:gd name="connsiteY29" fmla="*/ 827116 h 1870364"/>
              <a:gd name="connsiteX30" fmla="*/ 465513 w 1113905"/>
              <a:gd name="connsiteY30" fmla="*/ 814647 h 1870364"/>
              <a:gd name="connsiteX31" fmla="*/ 494607 w 1113905"/>
              <a:gd name="connsiteY31" fmla="*/ 827116 h 1870364"/>
              <a:gd name="connsiteX32" fmla="*/ 581891 w 1113905"/>
              <a:gd name="connsiteY32" fmla="*/ 810491 h 1870364"/>
              <a:gd name="connsiteX33" fmla="*/ 669175 w 1113905"/>
              <a:gd name="connsiteY33" fmla="*/ 789709 h 1870364"/>
              <a:gd name="connsiteX34" fmla="*/ 739833 w 1113905"/>
              <a:gd name="connsiteY34" fmla="*/ 743989 h 1870364"/>
              <a:gd name="connsiteX35" fmla="*/ 727364 w 1113905"/>
              <a:gd name="connsiteY35" fmla="*/ 843742 h 1870364"/>
              <a:gd name="connsiteX36" fmla="*/ 752302 w 1113905"/>
              <a:gd name="connsiteY36" fmla="*/ 947651 h 1870364"/>
              <a:gd name="connsiteX37" fmla="*/ 781396 w 1113905"/>
              <a:gd name="connsiteY37" fmla="*/ 1030778 h 1870364"/>
              <a:gd name="connsiteX38" fmla="*/ 739833 w 1113905"/>
              <a:gd name="connsiteY38" fmla="*/ 1068185 h 1870364"/>
              <a:gd name="connsiteX39" fmla="*/ 739833 w 1113905"/>
              <a:gd name="connsiteY39" fmla="*/ 1113905 h 1870364"/>
              <a:gd name="connsiteX40" fmla="*/ 773084 w 1113905"/>
              <a:gd name="connsiteY40" fmla="*/ 1172095 h 1870364"/>
              <a:gd name="connsiteX41" fmla="*/ 777240 w 1113905"/>
              <a:gd name="connsiteY41" fmla="*/ 1221971 h 1870364"/>
              <a:gd name="connsiteX42" fmla="*/ 727364 w 1113905"/>
              <a:gd name="connsiteY42" fmla="*/ 1338349 h 1870364"/>
              <a:gd name="connsiteX43" fmla="*/ 598516 w 1113905"/>
              <a:gd name="connsiteY43" fmla="*/ 1492135 h 1870364"/>
              <a:gd name="connsiteX44" fmla="*/ 1072342 w 1113905"/>
              <a:gd name="connsiteY44" fmla="*/ 1870364 h 1870364"/>
              <a:gd name="connsiteX45" fmla="*/ 960120 w 1113905"/>
              <a:gd name="connsiteY45" fmla="*/ 1284316 h 1870364"/>
              <a:gd name="connsiteX46" fmla="*/ 985058 w 1113905"/>
              <a:gd name="connsiteY46" fmla="*/ 1138844 h 1870364"/>
              <a:gd name="connsiteX47" fmla="*/ 1018309 w 1113905"/>
              <a:gd name="connsiteY47" fmla="*/ 1059873 h 1870364"/>
              <a:gd name="connsiteX48" fmla="*/ 997527 w 1113905"/>
              <a:gd name="connsiteY48" fmla="*/ 964276 h 1870364"/>
              <a:gd name="connsiteX49" fmla="*/ 976745 w 1113905"/>
              <a:gd name="connsiteY49" fmla="*/ 914400 h 1870364"/>
              <a:gd name="connsiteX50" fmla="*/ 1001684 w 1113905"/>
              <a:gd name="connsiteY50" fmla="*/ 806335 h 1870364"/>
              <a:gd name="connsiteX51" fmla="*/ 1009996 w 1113905"/>
              <a:gd name="connsiteY51" fmla="*/ 748145 h 1870364"/>
              <a:gd name="connsiteX52" fmla="*/ 993371 w 1113905"/>
              <a:gd name="connsiteY52" fmla="*/ 673331 h 1870364"/>
              <a:gd name="connsiteX53" fmla="*/ 980902 w 1113905"/>
              <a:gd name="connsiteY53" fmla="*/ 523702 h 1870364"/>
              <a:gd name="connsiteX54" fmla="*/ 1030778 w 1113905"/>
              <a:gd name="connsiteY54" fmla="*/ 386542 h 1870364"/>
              <a:gd name="connsiteX55" fmla="*/ 1084811 w 1113905"/>
              <a:gd name="connsiteY55" fmla="*/ 199505 h 1870364"/>
              <a:gd name="connsiteX56" fmla="*/ 1113905 w 1113905"/>
              <a:gd name="connsiteY56" fmla="*/ 116378 h 1870364"/>
              <a:gd name="connsiteX57" fmla="*/ 985058 w 1113905"/>
              <a:gd name="connsiteY57" fmla="*/ 74815 h 1870364"/>
              <a:gd name="connsiteX58" fmla="*/ 918556 w 1113905"/>
              <a:gd name="connsiteY58" fmla="*/ 49876 h 1870364"/>
              <a:gd name="connsiteX59" fmla="*/ 856211 w 1113905"/>
              <a:gd name="connsiteY59" fmla="*/ 0 h 1870364"/>
              <a:gd name="connsiteX0" fmla="*/ 856211 w 1113905"/>
              <a:gd name="connsiteY0" fmla="*/ 0 h 1879073"/>
              <a:gd name="connsiteX1" fmla="*/ 798022 w 1113905"/>
              <a:gd name="connsiteY1" fmla="*/ 70658 h 1879073"/>
              <a:gd name="connsiteX2" fmla="*/ 723207 w 1113905"/>
              <a:gd name="connsiteY2" fmla="*/ 116378 h 1879073"/>
              <a:gd name="connsiteX3" fmla="*/ 723207 w 1113905"/>
              <a:gd name="connsiteY3" fmla="*/ 116378 h 1879073"/>
              <a:gd name="connsiteX4" fmla="*/ 723207 w 1113905"/>
              <a:gd name="connsiteY4" fmla="*/ 166255 h 1879073"/>
              <a:gd name="connsiteX5" fmla="*/ 856211 w 1113905"/>
              <a:gd name="connsiteY5" fmla="*/ 216131 h 1879073"/>
              <a:gd name="connsiteX6" fmla="*/ 793865 w 1113905"/>
              <a:gd name="connsiteY6" fmla="*/ 224444 h 1879073"/>
              <a:gd name="connsiteX7" fmla="*/ 689956 w 1113905"/>
              <a:gd name="connsiteY7" fmla="*/ 286789 h 1879073"/>
              <a:gd name="connsiteX8" fmla="*/ 640080 w 1113905"/>
              <a:gd name="connsiteY8" fmla="*/ 357447 h 1879073"/>
              <a:gd name="connsiteX9" fmla="*/ 610985 w 1113905"/>
              <a:gd name="connsiteY9" fmla="*/ 390698 h 1879073"/>
              <a:gd name="connsiteX10" fmla="*/ 594360 w 1113905"/>
              <a:gd name="connsiteY10" fmla="*/ 357447 h 1879073"/>
              <a:gd name="connsiteX11" fmla="*/ 552796 w 1113905"/>
              <a:gd name="connsiteY11" fmla="*/ 386542 h 1879073"/>
              <a:gd name="connsiteX12" fmla="*/ 548640 w 1113905"/>
              <a:gd name="connsiteY12" fmla="*/ 349135 h 1879073"/>
              <a:gd name="connsiteX13" fmla="*/ 532015 w 1113905"/>
              <a:gd name="connsiteY13" fmla="*/ 320040 h 1879073"/>
              <a:gd name="connsiteX14" fmla="*/ 515389 w 1113905"/>
              <a:gd name="connsiteY14" fmla="*/ 303415 h 1879073"/>
              <a:gd name="connsiteX15" fmla="*/ 482138 w 1113905"/>
              <a:gd name="connsiteY15" fmla="*/ 295102 h 1879073"/>
              <a:gd name="connsiteX16" fmla="*/ 469669 w 1113905"/>
              <a:gd name="connsiteY16" fmla="*/ 307571 h 1879073"/>
              <a:gd name="connsiteX17" fmla="*/ 444731 w 1113905"/>
              <a:gd name="connsiteY17" fmla="*/ 253538 h 1879073"/>
              <a:gd name="connsiteX18" fmla="*/ 353291 w 1113905"/>
              <a:gd name="connsiteY18" fmla="*/ 141316 h 1879073"/>
              <a:gd name="connsiteX19" fmla="*/ 257695 w 1113905"/>
              <a:gd name="connsiteY19" fmla="*/ 62345 h 1879073"/>
              <a:gd name="connsiteX20" fmla="*/ 203662 w 1113905"/>
              <a:gd name="connsiteY20" fmla="*/ 16625 h 1879073"/>
              <a:gd name="connsiteX21" fmla="*/ 78971 w 1113905"/>
              <a:gd name="connsiteY21" fmla="*/ 91440 h 1879073"/>
              <a:gd name="connsiteX22" fmla="*/ 45720 w 1113905"/>
              <a:gd name="connsiteY22" fmla="*/ 145473 h 1879073"/>
              <a:gd name="connsiteX23" fmla="*/ 20782 w 1113905"/>
              <a:gd name="connsiteY23" fmla="*/ 207818 h 1879073"/>
              <a:gd name="connsiteX24" fmla="*/ 0 w 1113905"/>
              <a:gd name="connsiteY24" fmla="*/ 236913 h 1879073"/>
              <a:gd name="connsiteX25" fmla="*/ 87284 w 1113905"/>
              <a:gd name="connsiteY25" fmla="*/ 365760 h 1879073"/>
              <a:gd name="connsiteX26" fmla="*/ 187036 w 1113905"/>
              <a:gd name="connsiteY26" fmla="*/ 536171 h 1879073"/>
              <a:gd name="connsiteX27" fmla="*/ 286789 w 1113905"/>
              <a:gd name="connsiteY27" fmla="*/ 743989 h 1879073"/>
              <a:gd name="connsiteX28" fmla="*/ 336665 w 1113905"/>
              <a:gd name="connsiteY28" fmla="*/ 802178 h 1879073"/>
              <a:gd name="connsiteX29" fmla="*/ 390698 w 1113905"/>
              <a:gd name="connsiteY29" fmla="*/ 827116 h 1879073"/>
              <a:gd name="connsiteX30" fmla="*/ 465513 w 1113905"/>
              <a:gd name="connsiteY30" fmla="*/ 814647 h 1879073"/>
              <a:gd name="connsiteX31" fmla="*/ 494607 w 1113905"/>
              <a:gd name="connsiteY31" fmla="*/ 827116 h 1879073"/>
              <a:gd name="connsiteX32" fmla="*/ 581891 w 1113905"/>
              <a:gd name="connsiteY32" fmla="*/ 810491 h 1879073"/>
              <a:gd name="connsiteX33" fmla="*/ 669175 w 1113905"/>
              <a:gd name="connsiteY33" fmla="*/ 789709 h 1879073"/>
              <a:gd name="connsiteX34" fmla="*/ 739833 w 1113905"/>
              <a:gd name="connsiteY34" fmla="*/ 743989 h 1879073"/>
              <a:gd name="connsiteX35" fmla="*/ 727364 w 1113905"/>
              <a:gd name="connsiteY35" fmla="*/ 843742 h 1879073"/>
              <a:gd name="connsiteX36" fmla="*/ 752302 w 1113905"/>
              <a:gd name="connsiteY36" fmla="*/ 947651 h 1879073"/>
              <a:gd name="connsiteX37" fmla="*/ 781396 w 1113905"/>
              <a:gd name="connsiteY37" fmla="*/ 1030778 h 1879073"/>
              <a:gd name="connsiteX38" fmla="*/ 739833 w 1113905"/>
              <a:gd name="connsiteY38" fmla="*/ 1068185 h 1879073"/>
              <a:gd name="connsiteX39" fmla="*/ 739833 w 1113905"/>
              <a:gd name="connsiteY39" fmla="*/ 1113905 h 1879073"/>
              <a:gd name="connsiteX40" fmla="*/ 773084 w 1113905"/>
              <a:gd name="connsiteY40" fmla="*/ 1172095 h 1879073"/>
              <a:gd name="connsiteX41" fmla="*/ 777240 w 1113905"/>
              <a:gd name="connsiteY41" fmla="*/ 1221971 h 1879073"/>
              <a:gd name="connsiteX42" fmla="*/ 727364 w 1113905"/>
              <a:gd name="connsiteY42" fmla="*/ 1338349 h 1879073"/>
              <a:gd name="connsiteX43" fmla="*/ 598516 w 1113905"/>
              <a:gd name="connsiteY43" fmla="*/ 1492135 h 1879073"/>
              <a:gd name="connsiteX44" fmla="*/ 1072342 w 1113905"/>
              <a:gd name="connsiteY44" fmla="*/ 1870364 h 1879073"/>
              <a:gd name="connsiteX45" fmla="*/ 960120 w 1113905"/>
              <a:gd name="connsiteY45" fmla="*/ 1284316 h 1879073"/>
              <a:gd name="connsiteX46" fmla="*/ 985058 w 1113905"/>
              <a:gd name="connsiteY46" fmla="*/ 1138844 h 1879073"/>
              <a:gd name="connsiteX47" fmla="*/ 1018309 w 1113905"/>
              <a:gd name="connsiteY47" fmla="*/ 1059873 h 1879073"/>
              <a:gd name="connsiteX48" fmla="*/ 997527 w 1113905"/>
              <a:gd name="connsiteY48" fmla="*/ 964276 h 1879073"/>
              <a:gd name="connsiteX49" fmla="*/ 976745 w 1113905"/>
              <a:gd name="connsiteY49" fmla="*/ 914400 h 1879073"/>
              <a:gd name="connsiteX50" fmla="*/ 1001684 w 1113905"/>
              <a:gd name="connsiteY50" fmla="*/ 806335 h 1879073"/>
              <a:gd name="connsiteX51" fmla="*/ 1009996 w 1113905"/>
              <a:gd name="connsiteY51" fmla="*/ 748145 h 1879073"/>
              <a:gd name="connsiteX52" fmla="*/ 993371 w 1113905"/>
              <a:gd name="connsiteY52" fmla="*/ 673331 h 1879073"/>
              <a:gd name="connsiteX53" fmla="*/ 980902 w 1113905"/>
              <a:gd name="connsiteY53" fmla="*/ 523702 h 1879073"/>
              <a:gd name="connsiteX54" fmla="*/ 1030778 w 1113905"/>
              <a:gd name="connsiteY54" fmla="*/ 386542 h 1879073"/>
              <a:gd name="connsiteX55" fmla="*/ 1084811 w 1113905"/>
              <a:gd name="connsiteY55" fmla="*/ 199505 h 1879073"/>
              <a:gd name="connsiteX56" fmla="*/ 1113905 w 1113905"/>
              <a:gd name="connsiteY56" fmla="*/ 116378 h 1879073"/>
              <a:gd name="connsiteX57" fmla="*/ 985058 w 1113905"/>
              <a:gd name="connsiteY57" fmla="*/ 74815 h 1879073"/>
              <a:gd name="connsiteX58" fmla="*/ 918556 w 1113905"/>
              <a:gd name="connsiteY58" fmla="*/ 49876 h 1879073"/>
              <a:gd name="connsiteX59" fmla="*/ 856211 w 1113905"/>
              <a:gd name="connsiteY59" fmla="*/ 0 h 1879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113905" h="1879073">
                <a:moveTo>
                  <a:pt x="856211" y="0"/>
                </a:moveTo>
                <a:lnTo>
                  <a:pt x="798022" y="70658"/>
                </a:lnTo>
                <a:lnTo>
                  <a:pt x="723207" y="116378"/>
                </a:lnTo>
                <a:lnTo>
                  <a:pt x="723207" y="116378"/>
                </a:lnTo>
                <a:lnTo>
                  <a:pt x="723207" y="166255"/>
                </a:lnTo>
                <a:lnTo>
                  <a:pt x="856211" y="216131"/>
                </a:lnTo>
                <a:lnTo>
                  <a:pt x="793865" y="224444"/>
                </a:lnTo>
                <a:lnTo>
                  <a:pt x="689956" y="286789"/>
                </a:lnTo>
                <a:lnTo>
                  <a:pt x="640080" y="357447"/>
                </a:lnTo>
                <a:lnTo>
                  <a:pt x="610985" y="390698"/>
                </a:lnTo>
                <a:lnTo>
                  <a:pt x="594360" y="357447"/>
                </a:lnTo>
                <a:lnTo>
                  <a:pt x="552796" y="386542"/>
                </a:lnTo>
                <a:lnTo>
                  <a:pt x="548640" y="349135"/>
                </a:lnTo>
                <a:lnTo>
                  <a:pt x="532015" y="320040"/>
                </a:lnTo>
                <a:lnTo>
                  <a:pt x="515389" y="303415"/>
                </a:lnTo>
                <a:lnTo>
                  <a:pt x="482138" y="295102"/>
                </a:lnTo>
                <a:lnTo>
                  <a:pt x="469669" y="307571"/>
                </a:lnTo>
                <a:lnTo>
                  <a:pt x="444731" y="253538"/>
                </a:lnTo>
                <a:lnTo>
                  <a:pt x="353291" y="141316"/>
                </a:lnTo>
                <a:lnTo>
                  <a:pt x="257695" y="62345"/>
                </a:lnTo>
                <a:lnTo>
                  <a:pt x="203662" y="16625"/>
                </a:lnTo>
                <a:lnTo>
                  <a:pt x="78971" y="91440"/>
                </a:lnTo>
                <a:lnTo>
                  <a:pt x="45720" y="145473"/>
                </a:lnTo>
                <a:lnTo>
                  <a:pt x="20782" y="207818"/>
                </a:lnTo>
                <a:lnTo>
                  <a:pt x="0" y="236913"/>
                </a:lnTo>
                <a:lnTo>
                  <a:pt x="87284" y="365760"/>
                </a:lnTo>
                <a:lnTo>
                  <a:pt x="187036" y="536171"/>
                </a:lnTo>
                <a:lnTo>
                  <a:pt x="286789" y="743989"/>
                </a:lnTo>
                <a:lnTo>
                  <a:pt x="336665" y="802178"/>
                </a:lnTo>
                <a:lnTo>
                  <a:pt x="390698" y="827116"/>
                </a:lnTo>
                <a:lnTo>
                  <a:pt x="465513" y="814647"/>
                </a:lnTo>
                <a:lnTo>
                  <a:pt x="494607" y="827116"/>
                </a:lnTo>
                <a:lnTo>
                  <a:pt x="581891" y="810491"/>
                </a:lnTo>
                <a:lnTo>
                  <a:pt x="669175" y="789709"/>
                </a:lnTo>
                <a:lnTo>
                  <a:pt x="739833" y="743989"/>
                </a:lnTo>
                <a:lnTo>
                  <a:pt x="727364" y="843742"/>
                </a:lnTo>
                <a:lnTo>
                  <a:pt x="752302" y="947651"/>
                </a:lnTo>
                <a:lnTo>
                  <a:pt x="781396" y="1030778"/>
                </a:lnTo>
                <a:lnTo>
                  <a:pt x="739833" y="1068185"/>
                </a:lnTo>
                <a:lnTo>
                  <a:pt x="739833" y="1113905"/>
                </a:lnTo>
                <a:lnTo>
                  <a:pt x="773084" y="1172095"/>
                </a:lnTo>
                <a:lnTo>
                  <a:pt x="777240" y="1221971"/>
                </a:lnTo>
                <a:lnTo>
                  <a:pt x="727364" y="1338349"/>
                </a:lnTo>
                <a:lnTo>
                  <a:pt x="598516" y="1492135"/>
                </a:lnTo>
                <a:cubicBezTo>
                  <a:pt x="756458" y="1618211"/>
                  <a:pt x="781396" y="1935481"/>
                  <a:pt x="1072342" y="1870364"/>
                </a:cubicBezTo>
                <a:lnTo>
                  <a:pt x="960120" y="1284316"/>
                </a:lnTo>
                <a:lnTo>
                  <a:pt x="985058" y="1138844"/>
                </a:lnTo>
                <a:lnTo>
                  <a:pt x="1018309" y="1059873"/>
                </a:lnTo>
                <a:lnTo>
                  <a:pt x="997527" y="964276"/>
                </a:lnTo>
                <a:lnTo>
                  <a:pt x="976745" y="914400"/>
                </a:lnTo>
                <a:lnTo>
                  <a:pt x="1001684" y="806335"/>
                </a:lnTo>
                <a:lnTo>
                  <a:pt x="1009996" y="748145"/>
                </a:lnTo>
                <a:lnTo>
                  <a:pt x="993371" y="673331"/>
                </a:lnTo>
                <a:lnTo>
                  <a:pt x="980902" y="523702"/>
                </a:lnTo>
                <a:lnTo>
                  <a:pt x="1030778" y="386542"/>
                </a:lnTo>
                <a:lnTo>
                  <a:pt x="1084811" y="199505"/>
                </a:lnTo>
                <a:lnTo>
                  <a:pt x="1113905" y="116378"/>
                </a:lnTo>
                <a:lnTo>
                  <a:pt x="985058" y="74815"/>
                </a:lnTo>
                <a:lnTo>
                  <a:pt x="918556" y="49876"/>
                </a:lnTo>
                <a:lnTo>
                  <a:pt x="856211" y="0"/>
                </a:lnTo>
                <a:close/>
              </a:path>
            </a:pathLst>
          </a:custGeom>
          <a:solidFill>
            <a:srgbClr val="FF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A5F5B373-1865-414A-8EBA-6B1BF8073A8D}"/>
              </a:ext>
            </a:extLst>
          </p:cNvPr>
          <p:cNvSpPr/>
          <p:nvPr/>
        </p:nvSpPr>
        <p:spPr>
          <a:xfrm>
            <a:off x="1721749" y="2553369"/>
            <a:ext cx="486295" cy="785553"/>
          </a:xfrm>
          <a:custGeom>
            <a:avLst/>
            <a:gdLst>
              <a:gd name="connsiteX0" fmla="*/ 74815 w 486295"/>
              <a:gd name="connsiteY0" fmla="*/ 0 h 785553"/>
              <a:gd name="connsiteX1" fmla="*/ 12470 w 486295"/>
              <a:gd name="connsiteY1" fmla="*/ 91440 h 785553"/>
              <a:gd name="connsiteX2" fmla="*/ 20782 w 486295"/>
              <a:gd name="connsiteY2" fmla="*/ 216131 h 785553"/>
              <a:gd name="connsiteX3" fmla="*/ 41564 w 486295"/>
              <a:gd name="connsiteY3" fmla="*/ 320040 h 785553"/>
              <a:gd name="connsiteX4" fmla="*/ 29095 w 486295"/>
              <a:gd name="connsiteY4" fmla="*/ 390698 h 785553"/>
              <a:gd name="connsiteX5" fmla="*/ 8313 w 486295"/>
              <a:gd name="connsiteY5" fmla="*/ 440575 h 785553"/>
              <a:gd name="connsiteX6" fmla="*/ 0 w 486295"/>
              <a:gd name="connsiteY6" fmla="*/ 502920 h 785553"/>
              <a:gd name="connsiteX7" fmla="*/ 20782 w 486295"/>
              <a:gd name="connsiteY7" fmla="*/ 536171 h 785553"/>
              <a:gd name="connsiteX8" fmla="*/ 33251 w 486295"/>
              <a:gd name="connsiteY8" fmla="*/ 569422 h 785553"/>
              <a:gd name="connsiteX9" fmla="*/ 37408 w 486295"/>
              <a:gd name="connsiteY9" fmla="*/ 627611 h 785553"/>
              <a:gd name="connsiteX10" fmla="*/ 33251 w 486295"/>
              <a:gd name="connsiteY10" fmla="*/ 681644 h 785553"/>
              <a:gd name="connsiteX11" fmla="*/ 4157 w 486295"/>
              <a:gd name="connsiteY11" fmla="*/ 743989 h 785553"/>
              <a:gd name="connsiteX12" fmla="*/ 91440 w 486295"/>
              <a:gd name="connsiteY12" fmla="*/ 785553 h 785553"/>
              <a:gd name="connsiteX13" fmla="*/ 87284 w 486295"/>
              <a:gd name="connsiteY13" fmla="*/ 743989 h 785553"/>
              <a:gd name="connsiteX14" fmla="*/ 369917 w 486295"/>
              <a:gd name="connsiteY14" fmla="*/ 685800 h 785553"/>
              <a:gd name="connsiteX15" fmla="*/ 365760 w 486295"/>
              <a:gd name="connsiteY15" fmla="*/ 768927 h 785553"/>
              <a:gd name="connsiteX16" fmla="*/ 390699 w 486295"/>
              <a:gd name="connsiteY16" fmla="*/ 739833 h 785553"/>
              <a:gd name="connsiteX17" fmla="*/ 486295 w 486295"/>
              <a:gd name="connsiteY17" fmla="*/ 723207 h 785553"/>
              <a:gd name="connsiteX18" fmla="*/ 473826 w 486295"/>
              <a:gd name="connsiteY18" fmla="*/ 652549 h 785553"/>
              <a:gd name="connsiteX19" fmla="*/ 448888 w 486295"/>
              <a:gd name="connsiteY19" fmla="*/ 590204 h 785553"/>
              <a:gd name="connsiteX20" fmla="*/ 407324 w 486295"/>
              <a:gd name="connsiteY20" fmla="*/ 527858 h 785553"/>
              <a:gd name="connsiteX21" fmla="*/ 390699 w 486295"/>
              <a:gd name="connsiteY21" fmla="*/ 482138 h 785553"/>
              <a:gd name="connsiteX22" fmla="*/ 374073 w 486295"/>
              <a:gd name="connsiteY22" fmla="*/ 415637 h 785553"/>
              <a:gd name="connsiteX23" fmla="*/ 390699 w 486295"/>
              <a:gd name="connsiteY23" fmla="*/ 290946 h 785553"/>
              <a:gd name="connsiteX24" fmla="*/ 394855 w 486295"/>
              <a:gd name="connsiteY24" fmla="*/ 220287 h 785553"/>
              <a:gd name="connsiteX25" fmla="*/ 374073 w 486295"/>
              <a:gd name="connsiteY25" fmla="*/ 153786 h 785553"/>
              <a:gd name="connsiteX26" fmla="*/ 365760 w 486295"/>
              <a:gd name="connsiteY26" fmla="*/ 103909 h 785553"/>
              <a:gd name="connsiteX27" fmla="*/ 274320 w 486295"/>
              <a:gd name="connsiteY27" fmla="*/ 141317 h 785553"/>
              <a:gd name="connsiteX28" fmla="*/ 278477 w 486295"/>
              <a:gd name="connsiteY28" fmla="*/ 74815 h 785553"/>
              <a:gd name="connsiteX29" fmla="*/ 278477 w 486295"/>
              <a:gd name="connsiteY29" fmla="*/ 74815 h 785553"/>
              <a:gd name="connsiteX30" fmla="*/ 270164 w 486295"/>
              <a:gd name="connsiteY30" fmla="*/ 24938 h 785553"/>
              <a:gd name="connsiteX31" fmla="*/ 241070 w 486295"/>
              <a:gd name="connsiteY31" fmla="*/ 62346 h 785553"/>
              <a:gd name="connsiteX32" fmla="*/ 199506 w 486295"/>
              <a:gd name="connsiteY32" fmla="*/ 141317 h 785553"/>
              <a:gd name="connsiteX33" fmla="*/ 162099 w 486295"/>
              <a:gd name="connsiteY33" fmla="*/ 78971 h 785553"/>
              <a:gd name="connsiteX34" fmla="*/ 128848 w 486295"/>
              <a:gd name="connsiteY34" fmla="*/ 108066 h 785553"/>
              <a:gd name="connsiteX35" fmla="*/ 83128 w 486295"/>
              <a:gd name="connsiteY35" fmla="*/ 116378 h 785553"/>
              <a:gd name="connsiteX36" fmla="*/ 74815 w 486295"/>
              <a:gd name="connsiteY36" fmla="*/ 0 h 785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86295" h="785553">
                <a:moveTo>
                  <a:pt x="74815" y="0"/>
                </a:moveTo>
                <a:lnTo>
                  <a:pt x="12470" y="91440"/>
                </a:lnTo>
                <a:lnTo>
                  <a:pt x="20782" y="216131"/>
                </a:lnTo>
                <a:lnTo>
                  <a:pt x="41564" y="320040"/>
                </a:lnTo>
                <a:lnTo>
                  <a:pt x="29095" y="390698"/>
                </a:lnTo>
                <a:lnTo>
                  <a:pt x="8313" y="440575"/>
                </a:lnTo>
                <a:lnTo>
                  <a:pt x="0" y="502920"/>
                </a:lnTo>
                <a:lnTo>
                  <a:pt x="20782" y="536171"/>
                </a:lnTo>
                <a:lnTo>
                  <a:pt x="33251" y="569422"/>
                </a:lnTo>
                <a:lnTo>
                  <a:pt x="37408" y="627611"/>
                </a:lnTo>
                <a:lnTo>
                  <a:pt x="33251" y="681644"/>
                </a:lnTo>
                <a:lnTo>
                  <a:pt x="4157" y="743989"/>
                </a:lnTo>
                <a:lnTo>
                  <a:pt x="91440" y="785553"/>
                </a:lnTo>
                <a:lnTo>
                  <a:pt x="87284" y="743989"/>
                </a:lnTo>
                <a:lnTo>
                  <a:pt x="369917" y="685800"/>
                </a:lnTo>
                <a:lnTo>
                  <a:pt x="365760" y="768927"/>
                </a:lnTo>
                <a:lnTo>
                  <a:pt x="390699" y="739833"/>
                </a:lnTo>
                <a:lnTo>
                  <a:pt x="486295" y="723207"/>
                </a:lnTo>
                <a:lnTo>
                  <a:pt x="473826" y="652549"/>
                </a:lnTo>
                <a:lnTo>
                  <a:pt x="448888" y="590204"/>
                </a:lnTo>
                <a:lnTo>
                  <a:pt x="407324" y="527858"/>
                </a:lnTo>
                <a:lnTo>
                  <a:pt x="390699" y="482138"/>
                </a:lnTo>
                <a:lnTo>
                  <a:pt x="374073" y="415637"/>
                </a:lnTo>
                <a:lnTo>
                  <a:pt x="390699" y="290946"/>
                </a:lnTo>
                <a:lnTo>
                  <a:pt x="394855" y="220287"/>
                </a:lnTo>
                <a:lnTo>
                  <a:pt x="374073" y="153786"/>
                </a:lnTo>
                <a:lnTo>
                  <a:pt x="365760" y="103909"/>
                </a:lnTo>
                <a:lnTo>
                  <a:pt x="274320" y="141317"/>
                </a:lnTo>
                <a:lnTo>
                  <a:pt x="278477" y="74815"/>
                </a:lnTo>
                <a:lnTo>
                  <a:pt x="278477" y="74815"/>
                </a:lnTo>
                <a:lnTo>
                  <a:pt x="270164" y="24938"/>
                </a:lnTo>
                <a:lnTo>
                  <a:pt x="241070" y="62346"/>
                </a:lnTo>
                <a:lnTo>
                  <a:pt x="199506" y="141317"/>
                </a:lnTo>
                <a:lnTo>
                  <a:pt x="162099" y="78971"/>
                </a:lnTo>
                <a:lnTo>
                  <a:pt x="128848" y="108066"/>
                </a:lnTo>
                <a:lnTo>
                  <a:pt x="83128" y="116378"/>
                </a:lnTo>
                <a:lnTo>
                  <a:pt x="74815" y="0"/>
                </a:lnTo>
                <a:close/>
              </a:path>
            </a:pathLst>
          </a:custGeom>
          <a:solidFill>
            <a:schemeClr val="bg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6A345787-8545-4BFB-8BD2-6878FF9B55A2}"/>
              </a:ext>
            </a:extLst>
          </p:cNvPr>
          <p:cNvSpPr/>
          <p:nvPr/>
        </p:nvSpPr>
        <p:spPr>
          <a:xfrm>
            <a:off x="3089193" y="2678060"/>
            <a:ext cx="615142" cy="403167"/>
          </a:xfrm>
          <a:custGeom>
            <a:avLst/>
            <a:gdLst>
              <a:gd name="connsiteX0" fmla="*/ 120535 w 615142"/>
              <a:gd name="connsiteY0" fmla="*/ 261851 h 403167"/>
              <a:gd name="connsiteX1" fmla="*/ 0 w 615142"/>
              <a:gd name="connsiteY1" fmla="*/ 324196 h 403167"/>
              <a:gd name="connsiteX2" fmla="*/ 116378 w 615142"/>
              <a:gd name="connsiteY2" fmla="*/ 394855 h 403167"/>
              <a:gd name="connsiteX3" fmla="*/ 191193 w 615142"/>
              <a:gd name="connsiteY3" fmla="*/ 403167 h 403167"/>
              <a:gd name="connsiteX4" fmla="*/ 266007 w 615142"/>
              <a:gd name="connsiteY4" fmla="*/ 386542 h 403167"/>
              <a:gd name="connsiteX5" fmla="*/ 320040 w 615142"/>
              <a:gd name="connsiteY5" fmla="*/ 332509 h 403167"/>
              <a:gd name="connsiteX6" fmla="*/ 378229 w 615142"/>
              <a:gd name="connsiteY6" fmla="*/ 361604 h 403167"/>
              <a:gd name="connsiteX7" fmla="*/ 448887 w 615142"/>
              <a:gd name="connsiteY7" fmla="*/ 332509 h 403167"/>
              <a:gd name="connsiteX8" fmla="*/ 469669 w 615142"/>
              <a:gd name="connsiteY8" fmla="*/ 261851 h 403167"/>
              <a:gd name="connsiteX9" fmla="*/ 473826 w 615142"/>
              <a:gd name="connsiteY9" fmla="*/ 224444 h 403167"/>
              <a:gd name="connsiteX10" fmla="*/ 519546 w 615142"/>
              <a:gd name="connsiteY10" fmla="*/ 211975 h 403167"/>
              <a:gd name="connsiteX11" fmla="*/ 548640 w 615142"/>
              <a:gd name="connsiteY11" fmla="*/ 257695 h 403167"/>
              <a:gd name="connsiteX12" fmla="*/ 610986 w 615142"/>
              <a:gd name="connsiteY12" fmla="*/ 170411 h 403167"/>
              <a:gd name="connsiteX13" fmla="*/ 615142 w 615142"/>
              <a:gd name="connsiteY13" fmla="*/ 91440 h 403167"/>
              <a:gd name="connsiteX14" fmla="*/ 569422 w 615142"/>
              <a:gd name="connsiteY14" fmla="*/ 12469 h 403167"/>
              <a:gd name="connsiteX15" fmla="*/ 502920 w 615142"/>
              <a:gd name="connsiteY15" fmla="*/ 0 h 403167"/>
              <a:gd name="connsiteX16" fmla="*/ 436418 w 615142"/>
              <a:gd name="connsiteY16" fmla="*/ 24938 h 403167"/>
              <a:gd name="connsiteX17" fmla="*/ 386542 w 615142"/>
              <a:gd name="connsiteY17" fmla="*/ 41564 h 403167"/>
              <a:gd name="connsiteX18" fmla="*/ 403167 w 615142"/>
              <a:gd name="connsiteY18" fmla="*/ 74815 h 403167"/>
              <a:gd name="connsiteX19" fmla="*/ 336666 w 615142"/>
              <a:gd name="connsiteY19" fmla="*/ 170411 h 403167"/>
              <a:gd name="connsiteX20" fmla="*/ 241069 w 615142"/>
              <a:gd name="connsiteY20" fmla="*/ 257695 h 403167"/>
              <a:gd name="connsiteX21" fmla="*/ 187036 w 615142"/>
              <a:gd name="connsiteY21" fmla="*/ 286789 h 403167"/>
              <a:gd name="connsiteX22" fmla="*/ 120535 w 615142"/>
              <a:gd name="connsiteY22" fmla="*/ 261851 h 403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15142" h="403167">
                <a:moveTo>
                  <a:pt x="120535" y="261851"/>
                </a:moveTo>
                <a:lnTo>
                  <a:pt x="0" y="324196"/>
                </a:lnTo>
                <a:lnTo>
                  <a:pt x="116378" y="394855"/>
                </a:lnTo>
                <a:lnTo>
                  <a:pt x="191193" y="403167"/>
                </a:lnTo>
                <a:lnTo>
                  <a:pt x="266007" y="386542"/>
                </a:lnTo>
                <a:lnTo>
                  <a:pt x="320040" y="332509"/>
                </a:lnTo>
                <a:lnTo>
                  <a:pt x="378229" y="361604"/>
                </a:lnTo>
                <a:lnTo>
                  <a:pt x="448887" y="332509"/>
                </a:lnTo>
                <a:lnTo>
                  <a:pt x="469669" y="261851"/>
                </a:lnTo>
                <a:lnTo>
                  <a:pt x="473826" y="224444"/>
                </a:lnTo>
                <a:lnTo>
                  <a:pt x="519546" y="211975"/>
                </a:lnTo>
                <a:lnTo>
                  <a:pt x="548640" y="257695"/>
                </a:lnTo>
                <a:lnTo>
                  <a:pt x="610986" y="170411"/>
                </a:lnTo>
                <a:lnTo>
                  <a:pt x="615142" y="91440"/>
                </a:lnTo>
                <a:lnTo>
                  <a:pt x="569422" y="12469"/>
                </a:lnTo>
                <a:lnTo>
                  <a:pt x="502920" y="0"/>
                </a:lnTo>
                <a:lnTo>
                  <a:pt x="436418" y="24938"/>
                </a:lnTo>
                <a:lnTo>
                  <a:pt x="386542" y="41564"/>
                </a:lnTo>
                <a:lnTo>
                  <a:pt x="403167" y="74815"/>
                </a:lnTo>
                <a:lnTo>
                  <a:pt x="336666" y="170411"/>
                </a:lnTo>
                <a:lnTo>
                  <a:pt x="241069" y="257695"/>
                </a:lnTo>
                <a:lnTo>
                  <a:pt x="187036" y="286789"/>
                </a:lnTo>
                <a:lnTo>
                  <a:pt x="120535" y="261851"/>
                </a:lnTo>
                <a:close/>
              </a:path>
            </a:pathLst>
          </a:custGeom>
          <a:solidFill>
            <a:schemeClr val="bg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17F867B3-A4DE-4498-A6A9-CAFB2358C64D}"/>
              </a:ext>
            </a:extLst>
          </p:cNvPr>
          <p:cNvSpPr/>
          <p:nvPr/>
        </p:nvSpPr>
        <p:spPr>
          <a:xfrm>
            <a:off x="1929568" y="3268264"/>
            <a:ext cx="324196" cy="349134"/>
          </a:xfrm>
          <a:custGeom>
            <a:avLst/>
            <a:gdLst>
              <a:gd name="connsiteX0" fmla="*/ 286789 w 324196"/>
              <a:gd name="connsiteY0" fmla="*/ 0 h 349134"/>
              <a:gd name="connsiteX1" fmla="*/ 0 w 324196"/>
              <a:gd name="connsiteY1" fmla="*/ 95596 h 349134"/>
              <a:gd name="connsiteX2" fmla="*/ 24938 w 324196"/>
              <a:gd name="connsiteY2" fmla="*/ 203662 h 349134"/>
              <a:gd name="connsiteX3" fmla="*/ 41563 w 324196"/>
              <a:gd name="connsiteY3" fmla="*/ 261851 h 349134"/>
              <a:gd name="connsiteX4" fmla="*/ 41563 w 324196"/>
              <a:gd name="connsiteY4" fmla="*/ 349134 h 349134"/>
              <a:gd name="connsiteX5" fmla="*/ 324196 w 324196"/>
              <a:gd name="connsiteY5" fmla="*/ 307571 h 349134"/>
              <a:gd name="connsiteX6" fmla="*/ 286789 w 324196"/>
              <a:gd name="connsiteY6" fmla="*/ 0 h 349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4196" h="349134">
                <a:moveTo>
                  <a:pt x="286789" y="0"/>
                </a:moveTo>
                <a:lnTo>
                  <a:pt x="0" y="95596"/>
                </a:lnTo>
                <a:lnTo>
                  <a:pt x="24938" y="203662"/>
                </a:lnTo>
                <a:lnTo>
                  <a:pt x="41563" y="261851"/>
                </a:lnTo>
                <a:lnTo>
                  <a:pt x="41563" y="349134"/>
                </a:lnTo>
                <a:lnTo>
                  <a:pt x="324196" y="307571"/>
                </a:lnTo>
                <a:lnTo>
                  <a:pt x="286789" y="0"/>
                </a:lnTo>
                <a:close/>
              </a:path>
            </a:pathLst>
          </a:custGeom>
          <a:solidFill>
            <a:srgbClr val="996633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6374B1C-18C1-4B59-AE07-784DD5E9EFBC}"/>
              </a:ext>
            </a:extLst>
          </p:cNvPr>
          <p:cNvSpPr/>
          <p:nvPr/>
        </p:nvSpPr>
        <p:spPr>
          <a:xfrm>
            <a:off x="1700968" y="3297358"/>
            <a:ext cx="149629" cy="369917"/>
          </a:xfrm>
          <a:custGeom>
            <a:avLst/>
            <a:gdLst>
              <a:gd name="connsiteX0" fmla="*/ 20781 w 149629"/>
              <a:gd name="connsiteY0" fmla="*/ 0 h 369917"/>
              <a:gd name="connsiteX1" fmla="*/ 108065 w 149629"/>
              <a:gd name="connsiteY1" fmla="*/ 45720 h 369917"/>
              <a:gd name="connsiteX2" fmla="*/ 128847 w 149629"/>
              <a:gd name="connsiteY2" fmla="*/ 149629 h 369917"/>
              <a:gd name="connsiteX3" fmla="*/ 149629 w 149629"/>
              <a:gd name="connsiteY3" fmla="*/ 257695 h 369917"/>
              <a:gd name="connsiteX4" fmla="*/ 128847 w 149629"/>
              <a:gd name="connsiteY4" fmla="*/ 349135 h 369917"/>
              <a:gd name="connsiteX5" fmla="*/ 128847 w 149629"/>
              <a:gd name="connsiteY5" fmla="*/ 369917 h 369917"/>
              <a:gd name="connsiteX6" fmla="*/ 49876 w 149629"/>
              <a:gd name="connsiteY6" fmla="*/ 357448 h 369917"/>
              <a:gd name="connsiteX7" fmla="*/ 24938 w 149629"/>
              <a:gd name="connsiteY7" fmla="*/ 211975 h 369917"/>
              <a:gd name="connsiteX8" fmla="*/ 0 w 149629"/>
              <a:gd name="connsiteY8" fmla="*/ 108066 h 369917"/>
              <a:gd name="connsiteX9" fmla="*/ 20781 w 149629"/>
              <a:gd name="connsiteY9" fmla="*/ 0 h 369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9629" h="369917">
                <a:moveTo>
                  <a:pt x="20781" y="0"/>
                </a:moveTo>
                <a:lnTo>
                  <a:pt x="108065" y="45720"/>
                </a:lnTo>
                <a:lnTo>
                  <a:pt x="128847" y="149629"/>
                </a:lnTo>
                <a:lnTo>
                  <a:pt x="149629" y="257695"/>
                </a:lnTo>
                <a:lnTo>
                  <a:pt x="128847" y="349135"/>
                </a:lnTo>
                <a:lnTo>
                  <a:pt x="128847" y="369917"/>
                </a:lnTo>
                <a:lnTo>
                  <a:pt x="49876" y="357448"/>
                </a:lnTo>
                <a:lnTo>
                  <a:pt x="24938" y="211975"/>
                </a:lnTo>
                <a:lnTo>
                  <a:pt x="0" y="108066"/>
                </a:lnTo>
                <a:lnTo>
                  <a:pt x="20781" y="0"/>
                </a:lnTo>
                <a:close/>
              </a:path>
            </a:pathLst>
          </a:custGeom>
          <a:solidFill>
            <a:srgbClr val="996633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D4958BE-D017-417C-97F7-5FDC8A56F9BC}"/>
              </a:ext>
            </a:extLst>
          </p:cNvPr>
          <p:cNvSpPr/>
          <p:nvPr/>
        </p:nvSpPr>
        <p:spPr>
          <a:xfrm>
            <a:off x="1821502" y="3247482"/>
            <a:ext cx="336666" cy="465513"/>
          </a:xfrm>
          <a:custGeom>
            <a:avLst/>
            <a:gdLst>
              <a:gd name="connsiteX0" fmla="*/ 270164 w 336666"/>
              <a:gd name="connsiteY0" fmla="*/ 66502 h 465513"/>
              <a:gd name="connsiteX1" fmla="*/ 270164 w 336666"/>
              <a:gd name="connsiteY1" fmla="*/ 66502 h 465513"/>
              <a:gd name="connsiteX2" fmla="*/ 253538 w 336666"/>
              <a:gd name="connsiteY2" fmla="*/ 0 h 465513"/>
              <a:gd name="connsiteX3" fmla="*/ 0 w 336666"/>
              <a:gd name="connsiteY3" fmla="*/ 54033 h 465513"/>
              <a:gd name="connsiteX4" fmla="*/ 29095 w 336666"/>
              <a:gd name="connsiteY4" fmla="*/ 274320 h 465513"/>
              <a:gd name="connsiteX5" fmla="*/ 37407 w 336666"/>
              <a:gd name="connsiteY5" fmla="*/ 332509 h 465513"/>
              <a:gd name="connsiteX6" fmla="*/ 8313 w 336666"/>
              <a:gd name="connsiteY6" fmla="*/ 465513 h 465513"/>
              <a:gd name="connsiteX7" fmla="*/ 124691 w 336666"/>
              <a:gd name="connsiteY7" fmla="*/ 436418 h 465513"/>
              <a:gd name="connsiteX8" fmla="*/ 257695 w 336666"/>
              <a:gd name="connsiteY8" fmla="*/ 419793 h 465513"/>
              <a:gd name="connsiteX9" fmla="*/ 332509 w 336666"/>
              <a:gd name="connsiteY9" fmla="*/ 407324 h 465513"/>
              <a:gd name="connsiteX10" fmla="*/ 336666 w 336666"/>
              <a:gd name="connsiteY10" fmla="*/ 349134 h 465513"/>
              <a:gd name="connsiteX11" fmla="*/ 141317 w 336666"/>
              <a:gd name="connsiteY11" fmla="*/ 390698 h 465513"/>
              <a:gd name="connsiteX12" fmla="*/ 137160 w 336666"/>
              <a:gd name="connsiteY12" fmla="*/ 295102 h 465513"/>
              <a:gd name="connsiteX13" fmla="*/ 112222 w 336666"/>
              <a:gd name="connsiteY13" fmla="*/ 174567 h 465513"/>
              <a:gd name="connsiteX14" fmla="*/ 95597 w 336666"/>
              <a:gd name="connsiteY14" fmla="*/ 120534 h 465513"/>
              <a:gd name="connsiteX15" fmla="*/ 270164 w 336666"/>
              <a:gd name="connsiteY15" fmla="*/ 66502 h 465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6666" h="465513">
                <a:moveTo>
                  <a:pt x="270164" y="66502"/>
                </a:moveTo>
                <a:lnTo>
                  <a:pt x="270164" y="66502"/>
                </a:lnTo>
                <a:lnTo>
                  <a:pt x="253538" y="0"/>
                </a:lnTo>
                <a:lnTo>
                  <a:pt x="0" y="54033"/>
                </a:lnTo>
                <a:lnTo>
                  <a:pt x="29095" y="274320"/>
                </a:lnTo>
                <a:lnTo>
                  <a:pt x="37407" y="332509"/>
                </a:lnTo>
                <a:lnTo>
                  <a:pt x="8313" y="465513"/>
                </a:lnTo>
                <a:lnTo>
                  <a:pt x="124691" y="436418"/>
                </a:lnTo>
                <a:lnTo>
                  <a:pt x="257695" y="419793"/>
                </a:lnTo>
                <a:lnTo>
                  <a:pt x="332509" y="407324"/>
                </a:lnTo>
                <a:lnTo>
                  <a:pt x="336666" y="349134"/>
                </a:lnTo>
                <a:lnTo>
                  <a:pt x="141317" y="390698"/>
                </a:lnTo>
                <a:lnTo>
                  <a:pt x="137160" y="295102"/>
                </a:lnTo>
                <a:lnTo>
                  <a:pt x="112222" y="174567"/>
                </a:lnTo>
                <a:lnTo>
                  <a:pt x="95597" y="120534"/>
                </a:lnTo>
                <a:lnTo>
                  <a:pt x="270164" y="66502"/>
                </a:lnTo>
                <a:close/>
              </a:path>
            </a:pathLst>
          </a:cu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FEE3D2B-58D5-4BC5-9B7C-5C9638F2971F}"/>
              </a:ext>
            </a:extLst>
          </p:cNvPr>
          <p:cNvSpPr/>
          <p:nvPr/>
        </p:nvSpPr>
        <p:spPr>
          <a:xfrm>
            <a:off x="1609528" y="1156831"/>
            <a:ext cx="561109" cy="440575"/>
          </a:xfrm>
          <a:custGeom>
            <a:avLst/>
            <a:gdLst>
              <a:gd name="connsiteX0" fmla="*/ 369916 w 561109"/>
              <a:gd name="connsiteY0" fmla="*/ 187036 h 440575"/>
              <a:gd name="connsiteX1" fmla="*/ 432261 w 561109"/>
              <a:gd name="connsiteY1" fmla="*/ 228600 h 440575"/>
              <a:gd name="connsiteX2" fmla="*/ 523701 w 561109"/>
              <a:gd name="connsiteY2" fmla="*/ 228600 h 440575"/>
              <a:gd name="connsiteX3" fmla="*/ 561109 w 561109"/>
              <a:gd name="connsiteY3" fmla="*/ 178724 h 440575"/>
              <a:gd name="connsiteX4" fmla="*/ 536171 w 561109"/>
              <a:gd name="connsiteY4" fmla="*/ 120535 h 440575"/>
              <a:gd name="connsiteX5" fmla="*/ 544483 w 561109"/>
              <a:gd name="connsiteY5" fmla="*/ 99753 h 440575"/>
              <a:gd name="connsiteX6" fmla="*/ 453043 w 561109"/>
              <a:gd name="connsiteY6" fmla="*/ 0 h 440575"/>
              <a:gd name="connsiteX7" fmla="*/ 453043 w 561109"/>
              <a:gd name="connsiteY7" fmla="*/ 70658 h 440575"/>
              <a:gd name="connsiteX8" fmla="*/ 407323 w 561109"/>
              <a:gd name="connsiteY8" fmla="*/ 62345 h 440575"/>
              <a:gd name="connsiteX9" fmla="*/ 282632 w 561109"/>
              <a:gd name="connsiteY9" fmla="*/ 70658 h 440575"/>
              <a:gd name="connsiteX10" fmla="*/ 228600 w 561109"/>
              <a:gd name="connsiteY10" fmla="*/ 99753 h 440575"/>
              <a:gd name="connsiteX11" fmla="*/ 187036 w 561109"/>
              <a:gd name="connsiteY11" fmla="*/ 141316 h 440575"/>
              <a:gd name="connsiteX12" fmla="*/ 166254 w 561109"/>
              <a:gd name="connsiteY12" fmla="*/ 203662 h 440575"/>
              <a:gd name="connsiteX13" fmla="*/ 149629 w 561109"/>
              <a:gd name="connsiteY13" fmla="*/ 182880 h 440575"/>
              <a:gd name="connsiteX14" fmla="*/ 116378 w 561109"/>
              <a:gd name="connsiteY14" fmla="*/ 195349 h 440575"/>
              <a:gd name="connsiteX15" fmla="*/ 54032 w 561109"/>
              <a:gd name="connsiteY15" fmla="*/ 241069 h 440575"/>
              <a:gd name="connsiteX16" fmla="*/ 0 w 561109"/>
              <a:gd name="connsiteY16" fmla="*/ 257695 h 440575"/>
              <a:gd name="connsiteX17" fmla="*/ 4156 w 561109"/>
              <a:gd name="connsiteY17" fmla="*/ 299258 h 440575"/>
              <a:gd name="connsiteX18" fmla="*/ 49876 w 561109"/>
              <a:gd name="connsiteY18" fmla="*/ 378229 h 440575"/>
              <a:gd name="connsiteX19" fmla="*/ 66501 w 561109"/>
              <a:gd name="connsiteY19" fmla="*/ 440575 h 440575"/>
              <a:gd name="connsiteX20" fmla="*/ 103909 w 561109"/>
              <a:gd name="connsiteY20" fmla="*/ 315884 h 440575"/>
              <a:gd name="connsiteX21" fmla="*/ 120534 w 561109"/>
              <a:gd name="connsiteY21" fmla="*/ 241069 h 440575"/>
              <a:gd name="connsiteX22" fmla="*/ 166254 w 561109"/>
              <a:gd name="connsiteY22" fmla="*/ 228600 h 440575"/>
              <a:gd name="connsiteX23" fmla="*/ 149629 w 561109"/>
              <a:gd name="connsiteY23" fmla="*/ 349135 h 440575"/>
              <a:gd name="connsiteX24" fmla="*/ 174567 w 561109"/>
              <a:gd name="connsiteY24" fmla="*/ 286789 h 440575"/>
              <a:gd name="connsiteX25" fmla="*/ 257694 w 561109"/>
              <a:gd name="connsiteY25" fmla="*/ 307571 h 440575"/>
              <a:gd name="connsiteX26" fmla="*/ 274320 w 561109"/>
              <a:gd name="connsiteY26" fmla="*/ 290945 h 440575"/>
              <a:gd name="connsiteX27" fmla="*/ 303414 w 561109"/>
              <a:gd name="connsiteY27" fmla="*/ 286789 h 440575"/>
              <a:gd name="connsiteX28" fmla="*/ 369916 w 561109"/>
              <a:gd name="connsiteY28" fmla="*/ 187036 h 44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61109" h="440575">
                <a:moveTo>
                  <a:pt x="369916" y="187036"/>
                </a:moveTo>
                <a:lnTo>
                  <a:pt x="432261" y="228600"/>
                </a:lnTo>
                <a:lnTo>
                  <a:pt x="523701" y="228600"/>
                </a:lnTo>
                <a:lnTo>
                  <a:pt x="561109" y="178724"/>
                </a:lnTo>
                <a:lnTo>
                  <a:pt x="536171" y="120535"/>
                </a:lnTo>
                <a:lnTo>
                  <a:pt x="544483" y="99753"/>
                </a:lnTo>
                <a:lnTo>
                  <a:pt x="453043" y="0"/>
                </a:lnTo>
                <a:lnTo>
                  <a:pt x="453043" y="70658"/>
                </a:lnTo>
                <a:lnTo>
                  <a:pt x="407323" y="62345"/>
                </a:lnTo>
                <a:lnTo>
                  <a:pt x="282632" y="70658"/>
                </a:lnTo>
                <a:lnTo>
                  <a:pt x="228600" y="99753"/>
                </a:lnTo>
                <a:lnTo>
                  <a:pt x="187036" y="141316"/>
                </a:lnTo>
                <a:lnTo>
                  <a:pt x="166254" y="203662"/>
                </a:lnTo>
                <a:lnTo>
                  <a:pt x="149629" y="182880"/>
                </a:lnTo>
                <a:lnTo>
                  <a:pt x="116378" y="195349"/>
                </a:lnTo>
                <a:lnTo>
                  <a:pt x="54032" y="241069"/>
                </a:lnTo>
                <a:lnTo>
                  <a:pt x="0" y="257695"/>
                </a:lnTo>
                <a:lnTo>
                  <a:pt x="4156" y="299258"/>
                </a:lnTo>
                <a:lnTo>
                  <a:pt x="49876" y="378229"/>
                </a:lnTo>
                <a:lnTo>
                  <a:pt x="66501" y="440575"/>
                </a:lnTo>
                <a:lnTo>
                  <a:pt x="103909" y="315884"/>
                </a:lnTo>
                <a:lnTo>
                  <a:pt x="120534" y="241069"/>
                </a:lnTo>
                <a:lnTo>
                  <a:pt x="166254" y="228600"/>
                </a:lnTo>
                <a:lnTo>
                  <a:pt x="149629" y="349135"/>
                </a:lnTo>
                <a:lnTo>
                  <a:pt x="174567" y="286789"/>
                </a:lnTo>
                <a:lnTo>
                  <a:pt x="257694" y="307571"/>
                </a:lnTo>
                <a:lnTo>
                  <a:pt x="274320" y="290945"/>
                </a:lnTo>
                <a:lnTo>
                  <a:pt x="303414" y="286789"/>
                </a:lnTo>
                <a:lnTo>
                  <a:pt x="369916" y="187036"/>
                </a:lnTo>
                <a:close/>
              </a:path>
            </a:pathLst>
          </a:cu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180DFCF-8530-4679-B7D7-3556F3D76967}"/>
              </a:ext>
            </a:extLst>
          </p:cNvPr>
          <p:cNvSpPr/>
          <p:nvPr/>
        </p:nvSpPr>
        <p:spPr>
          <a:xfrm>
            <a:off x="2262077" y="1410369"/>
            <a:ext cx="149629" cy="266007"/>
          </a:xfrm>
          <a:custGeom>
            <a:avLst/>
            <a:gdLst>
              <a:gd name="connsiteX0" fmla="*/ 0 w 149629"/>
              <a:gd name="connsiteY0" fmla="*/ 0 h 266007"/>
              <a:gd name="connsiteX1" fmla="*/ 149629 w 149629"/>
              <a:gd name="connsiteY1" fmla="*/ 33251 h 266007"/>
              <a:gd name="connsiteX2" fmla="*/ 103909 w 149629"/>
              <a:gd name="connsiteY2" fmla="*/ 78971 h 266007"/>
              <a:gd name="connsiteX3" fmla="*/ 120534 w 149629"/>
              <a:gd name="connsiteY3" fmla="*/ 124691 h 266007"/>
              <a:gd name="connsiteX4" fmla="*/ 124691 w 149629"/>
              <a:gd name="connsiteY4" fmla="*/ 162098 h 266007"/>
              <a:gd name="connsiteX5" fmla="*/ 99752 w 149629"/>
              <a:gd name="connsiteY5" fmla="*/ 203662 h 266007"/>
              <a:gd name="connsiteX6" fmla="*/ 37407 w 149629"/>
              <a:gd name="connsiteY6" fmla="*/ 266007 h 266007"/>
              <a:gd name="connsiteX7" fmla="*/ 33251 w 149629"/>
              <a:gd name="connsiteY7" fmla="*/ 182880 h 266007"/>
              <a:gd name="connsiteX8" fmla="*/ 45720 w 149629"/>
              <a:gd name="connsiteY8" fmla="*/ 128847 h 266007"/>
              <a:gd name="connsiteX9" fmla="*/ 54032 w 149629"/>
              <a:gd name="connsiteY9" fmla="*/ 41564 h 266007"/>
              <a:gd name="connsiteX10" fmla="*/ 0 w 149629"/>
              <a:gd name="connsiteY10" fmla="*/ 0 h 266007"/>
              <a:gd name="connsiteX0" fmla="*/ 0 w 149629"/>
              <a:gd name="connsiteY0" fmla="*/ 0 h 266007"/>
              <a:gd name="connsiteX1" fmla="*/ 149629 w 149629"/>
              <a:gd name="connsiteY1" fmla="*/ 33251 h 266007"/>
              <a:gd name="connsiteX2" fmla="*/ 103909 w 149629"/>
              <a:gd name="connsiteY2" fmla="*/ 78971 h 266007"/>
              <a:gd name="connsiteX3" fmla="*/ 120534 w 149629"/>
              <a:gd name="connsiteY3" fmla="*/ 124691 h 266007"/>
              <a:gd name="connsiteX4" fmla="*/ 124691 w 149629"/>
              <a:gd name="connsiteY4" fmla="*/ 162098 h 266007"/>
              <a:gd name="connsiteX5" fmla="*/ 99752 w 149629"/>
              <a:gd name="connsiteY5" fmla="*/ 203662 h 266007"/>
              <a:gd name="connsiteX6" fmla="*/ 37407 w 149629"/>
              <a:gd name="connsiteY6" fmla="*/ 266007 h 266007"/>
              <a:gd name="connsiteX7" fmla="*/ 33251 w 149629"/>
              <a:gd name="connsiteY7" fmla="*/ 182880 h 266007"/>
              <a:gd name="connsiteX8" fmla="*/ 45720 w 149629"/>
              <a:gd name="connsiteY8" fmla="*/ 128847 h 266007"/>
              <a:gd name="connsiteX9" fmla="*/ 41563 w 149629"/>
              <a:gd name="connsiteY9" fmla="*/ 45721 h 266007"/>
              <a:gd name="connsiteX10" fmla="*/ 0 w 149629"/>
              <a:gd name="connsiteY10" fmla="*/ 0 h 26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9629" h="266007">
                <a:moveTo>
                  <a:pt x="0" y="0"/>
                </a:moveTo>
                <a:lnTo>
                  <a:pt x="149629" y="33251"/>
                </a:lnTo>
                <a:lnTo>
                  <a:pt x="103909" y="78971"/>
                </a:lnTo>
                <a:lnTo>
                  <a:pt x="120534" y="124691"/>
                </a:lnTo>
                <a:lnTo>
                  <a:pt x="124691" y="162098"/>
                </a:lnTo>
                <a:lnTo>
                  <a:pt x="99752" y="203662"/>
                </a:lnTo>
                <a:lnTo>
                  <a:pt x="37407" y="266007"/>
                </a:lnTo>
                <a:lnTo>
                  <a:pt x="33251" y="182880"/>
                </a:lnTo>
                <a:lnTo>
                  <a:pt x="45720" y="128847"/>
                </a:lnTo>
                <a:lnTo>
                  <a:pt x="41563" y="45721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3701AF5-9E68-400A-9914-4AAE2AAB3203}"/>
              </a:ext>
            </a:extLst>
          </p:cNvPr>
          <p:cNvSpPr/>
          <p:nvPr/>
        </p:nvSpPr>
        <p:spPr>
          <a:xfrm>
            <a:off x="1455742" y="1821849"/>
            <a:ext cx="939338" cy="236913"/>
          </a:xfrm>
          <a:custGeom>
            <a:avLst/>
            <a:gdLst>
              <a:gd name="connsiteX0" fmla="*/ 382386 w 939338"/>
              <a:gd name="connsiteY0" fmla="*/ 0 h 236913"/>
              <a:gd name="connsiteX1" fmla="*/ 340822 w 939338"/>
              <a:gd name="connsiteY1" fmla="*/ 0 h 236913"/>
              <a:gd name="connsiteX2" fmla="*/ 266007 w 939338"/>
              <a:gd name="connsiteY2" fmla="*/ 20782 h 236913"/>
              <a:gd name="connsiteX3" fmla="*/ 203662 w 939338"/>
              <a:gd name="connsiteY3" fmla="*/ 58189 h 236913"/>
              <a:gd name="connsiteX4" fmla="*/ 128847 w 939338"/>
              <a:gd name="connsiteY4" fmla="*/ 87284 h 236913"/>
              <a:gd name="connsiteX5" fmla="*/ 62346 w 939338"/>
              <a:gd name="connsiteY5" fmla="*/ 91440 h 236913"/>
              <a:gd name="connsiteX6" fmla="*/ 16626 w 939338"/>
              <a:gd name="connsiteY6" fmla="*/ 66502 h 236913"/>
              <a:gd name="connsiteX7" fmla="*/ 16626 w 939338"/>
              <a:gd name="connsiteY7" fmla="*/ 66502 h 236913"/>
              <a:gd name="connsiteX8" fmla="*/ 0 w 939338"/>
              <a:gd name="connsiteY8" fmla="*/ 83127 h 236913"/>
              <a:gd name="connsiteX9" fmla="*/ 12469 w 939338"/>
              <a:gd name="connsiteY9" fmla="*/ 124691 h 236913"/>
              <a:gd name="connsiteX10" fmla="*/ 83127 w 939338"/>
              <a:gd name="connsiteY10" fmla="*/ 162098 h 236913"/>
              <a:gd name="connsiteX11" fmla="*/ 249382 w 939338"/>
              <a:gd name="connsiteY11" fmla="*/ 203662 h 236913"/>
              <a:gd name="connsiteX12" fmla="*/ 390698 w 939338"/>
              <a:gd name="connsiteY12" fmla="*/ 195349 h 236913"/>
              <a:gd name="connsiteX13" fmla="*/ 490451 w 939338"/>
              <a:gd name="connsiteY13" fmla="*/ 116378 h 236913"/>
              <a:gd name="connsiteX14" fmla="*/ 569422 w 939338"/>
              <a:gd name="connsiteY14" fmla="*/ 182880 h 236913"/>
              <a:gd name="connsiteX15" fmla="*/ 660862 w 939338"/>
              <a:gd name="connsiteY15" fmla="*/ 236913 h 236913"/>
              <a:gd name="connsiteX16" fmla="*/ 756458 w 939338"/>
              <a:gd name="connsiteY16" fmla="*/ 224444 h 236913"/>
              <a:gd name="connsiteX17" fmla="*/ 831273 w 939338"/>
              <a:gd name="connsiteY17" fmla="*/ 207818 h 236913"/>
              <a:gd name="connsiteX18" fmla="*/ 939338 w 939338"/>
              <a:gd name="connsiteY18" fmla="*/ 120535 h 236913"/>
              <a:gd name="connsiteX19" fmla="*/ 897775 w 939338"/>
              <a:gd name="connsiteY19" fmla="*/ 128847 h 236913"/>
              <a:gd name="connsiteX20" fmla="*/ 835429 w 939338"/>
              <a:gd name="connsiteY20" fmla="*/ 124691 h 236913"/>
              <a:gd name="connsiteX21" fmla="*/ 756458 w 939338"/>
              <a:gd name="connsiteY21" fmla="*/ 99753 h 236913"/>
              <a:gd name="connsiteX22" fmla="*/ 727364 w 939338"/>
              <a:gd name="connsiteY22" fmla="*/ 78971 h 236913"/>
              <a:gd name="connsiteX23" fmla="*/ 685800 w 939338"/>
              <a:gd name="connsiteY23" fmla="*/ 37407 h 236913"/>
              <a:gd name="connsiteX24" fmla="*/ 615142 w 939338"/>
              <a:gd name="connsiteY24" fmla="*/ 12469 h 236913"/>
              <a:gd name="connsiteX25" fmla="*/ 577735 w 939338"/>
              <a:gd name="connsiteY25" fmla="*/ 58189 h 236913"/>
              <a:gd name="connsiteX26" fmla="*/ 523702 w 939338"/>
              <a:gd name="connsiteY26" fmla="*/ 99753 h 236913"/>
              <a:gd name="connsiteX27" fmla="*/ 498764 w 939338"/>
              <a:gd name="connsiteY27" fmla="*/ 108066 h 236913"/>
              <a:gd name="connsiteX28" fmla="*/ 469669 w 939338"/>
              <a:gd name="connsiteY28" fmla="*/ 91440 h 236913"/>
              <a:gd name="connsiteX29" fmla="*/ 436418 w 939338"/>
              <a:gd name="connsiteY29" fmla="*/ 54033 h 236913"/>
              <a:gd name="connsiteX30" fmla="*/ 382386 w 939338"/>
              <a:gd name="connsiteY30" fmla="*/ 0 h 236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939338" h="236913">
                <a:moveTo>
                  <a:pt x="382386" y="0"/>
                </a:moveTo>
                <a:lnTo>
                  <a:pt x="340822" y="0"/>
                </a:lnTo>
                <a:lnTo>
                  <a:pt x="266007" y="20782"/>
                </a:lnTo>
                <a:lnTo>
                  <a:pt x="203662" y="58189"/>
                </a:lnTo>
                <a:lnTo>
                  <a:pt x="128847" y="87284"/>
                </a:lnTo>
                <a:lnTo>
                  <a:pt x="62346" y="91440"/>
                </a:lnTo>
                <a:lnTo>
                  <a:pt x="16626" y="66502"/>
                </a:lnTo>
                <a:lnTo>
                  <a:pt x="16626" y="66502"/>
                </a:lnTo>
                <a:lnTo>
                  <a:pt x="0" y="83127"/>
                </a:lnTo>
                <a:lnTo>
                  <a:pt x="12469" y="124691"/>
                </a:lnTo>
                <a:lnTo>
                  <a:pt x="83127" y="162098"/>
                </a:lnTo>
                <a:lnTo>
                  <a:pt x="249382" y="203662"/>
                </a:lnTo>
                <a:lnTo>
                  <a:pt x="390698" y="195349"/>
                </a:lnTo>
                <a:lnTo>
                  <a:pt x="490451" y="116378"/>
                </a:lnTo>
                <a:lnTo>
                  <a:pt x="569422" y="182880"/>
                </a:lnTo>
                <a:lnTo>
                  <a:pt x="660862" y="236913"/>
                </a:lnTo>
                <a:lnTo>
                  <a:pt x="756458" y="224444"/>
                </a:lnTo>
                <a:lnTo>
                  <a:pt x="831273" y="207818"/>
                </a:lnTo>
                <a:lnTo>
                  <a:pt x="939338" y="120535"/>
                </a:lnTo>
                <a:lnTo>
                  <a:pt x="897775" y="128847"/>
                </a:lnTo>
                <a:lnTo>
                  <a:pt x="835429" y="124691"/>
                </a:lnTo>
                <a:lnTo>
                  <a:pt x="756458" y="99753"/>
                </a:lnTo>
                <a:lnTo>
                  <a:pt x="727364" y="78971"/>
                </a:lnTo>
                <a:lnTo>
                  <a:pt x="685800" y="37407"/>
                </a:lnTo>
                <a:lnTo>
                  <a:pt x="615142" y="12469"/>
                </a:lnTo>
                <a:lnTo>
                  <a:pt x="577735" y="58189"/>
                </a:lnTo>
                <a:lnTo>
                  <a:pt x="523702" y="99753"/>
                </a:lnTo>
                <a:lnTo>
                  <a:pt x="498764" y="108066"/>
                </a:lnTo>
                <a:lnTo>
                  <a:pt x="469669" y="91440"/>
                </a:lnTo>
                <a:lnTo>
                  <a:pt x="436418" y="54033"/>
                </a:lnTo>
                <a:lnTo>
                  <a:pt x="382386" y="0"/>
                </a:lnTo>
                <a:close/>
              </a:path>
            </a:pathLst>
          </a:cu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4011869-295B-4595-8D1B-23214CB75910}"/>
              </a:ext>
            </a:extLst>
          </p:cNvPr>
          <p:cNvSpPr/>
          <p:nvPr/>
        </p:nvSpPr>
        <p:spPr>
          <a:xfrm>
            <a:off x="1858909" y="2744562"/>
            <a:ext cx="94307" cy="99753"/>
          </a:xfrm>
          <a:prstGeom prst="ellipse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8195ED8-DB19-4C9E-AD99-CB296D9B89DE}"/>
              </a:ext>
            </a:extLst>
          </p:cNvPr>
          <p:cNvSpPr/>
          <p:nvPr/>
        </p:nvSpPr>
        <p:spPr>
          <a:xfrm>
            <a:off x="1865645" y="2928626"/>
            <a:ext cx="94307" cy="99753"/>
          </a:xfrm>
          <a:prstGeom prst="ellipse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CA24C75-68BF-4E5A-9535-07E0801E2C08}"/>
              </a:ext>
            </a:extLst>
          </p:cNvPr>
          <p:cNvSpPr/>
          <p:nvPr/>
        </p:nvSpPr>
        <p:spPr>
          <a:xfrm>
            <a:off x="1901618" y="3112400"/>
            <a:ext cx="94307" cy="99753"/>
          </a:xfrm>
          <a:prstGeom prst="ellipse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DE7D05A-975A-4A39-BE37-86489D1B3164}"/>
              </a:ext>
            </a:extLst>
          </p:cNvPr>
          <p:cNvSpPr/>
          <p:nvPr/>
        </p:nvSpPr>
        <p:spPr>
          <a:xfrm>
            <a:off x="1746688" y="2162671"/>
            <a:ext cx="461356" cy="532015"/>
          </a:xfrm>
          <a:custGeom>
            <a:avLst/>
            <a:gdLst>
              <a:gd name="connsiteX0" fmla="*/ 112221 w 461356"/>
              <a:gd name="connsiteY0" fmla="*/ 66502 h 532015"/>
              <a:gd name="connsiteX1" fmla="*/ 137160 w 461356"/>
              <a:gd name="connsiteY1" fmla="*/ 29095 h 532015"/>
              <a:gd name="connsiteX2" fmla="*/ 191192 w 461356"/>
              <a:gd name="connsiteY2" fmla="*/ 0 h 532015"/>
              <a:gd name="connsiteX3" fmla="*/ 253538 w 461356"/>
              <a:gd name="connsiteY3" fmla="*/ 37407 h 532015"/>
              <a:gd name="connsiteX4" fmla="*/ 320040 w 461356"/>
              <a:gd name="connsiteY4" fmla="*/ 103909 h 532015"/>
              <a:gd name="connsiteX5" fmla="*/ 349134 w 461356"/>
              <a:gd name="connsiteY5" fmla="*/ 178724 h 532015"/>
              <a:gd name="connsiteX6" fmla="*/ 415636 w 461356"/>
              <a:gd name="connsiteY6" fmla="*/ 245225 h 532015"/>
              <a:gd name="connsiteX7" fmla="*/ 461356 w 461356"/>
              <a:gd name="connsiteY7" fmla="*/ 274320 h 532015"/>
              <a:gd name="connsiteX8" fmla="*/ 394854 w 461356"/>
              <a:gd name="connsiteY8" fmla="*/ 340822 h 532015"/>
              <a:gd name="connsiteX9" fmla="*/ 340821 w 461356"/>
              <a:gd name="connsiteY9" fmla="*/ 353291 h 532015"/>
              <a:gd name="connsiteX10" fmla="*/ 340821 w 461356"/>
              <a:gd name="connsiteY10" fmla="*/ 353291 h 532015"/>
              <a:gd name="connsiteX11" fmla="*/ 374072 w 461356"/>
              <a:gd name="connsiteY11" fmla="*/ 440575 h 532015"/>
              <a:gd name="connsiteX12" fmla="*/ 353291 w 461356"/>
              <a:gd name="connsiteY12" fmla="*/ 473825 h 532015"/>
              <a:gd name="connsiteX13" fmla="*/ 257694 w 461356"/>
              <a:gd name="connsiteY13" fmla="*/ 523702 h 532015"/>
              <a:gd name="connsiteX14" fmla="*/ 266007 w 461356"/>
              <a:gd name="connsiteY14" fmla="*/ 490451 h 532015"/>
              <a:gd name="connsiteX15" fmla="*/ 261851 w 461356"/>
              <a:gd name="connsiteY15" fmla="*/ 448887 h 532015"/>
              <a:gd name="connsiteX16" fmla="*/ 245225 w 461356"/>
              <a:gd name="connsiteY16" fmla="*/ 411480 h 532015"/>
              <a:gd name="connsiteX17" fmla="*/ 195349 w 461356"/>
              <a:gd name="connsiteY17" fmla="*/ 448887 h 532015"/>
              <a:gd name="connsiteX18" fmla="*/ 178723 w 461356"/>
              <a:gd name="connsiteY18" fmla="*/ 532015 h 532015"/>
              <a:gd name="connsiteX19" fmla="*/ 153785 w 461356"/>
              <a:gd name="connsiteY19" fmla="*/ 457200 h 532015"/>
              <a:gd name="connsiteX20" fmla="*/ 124691 w 461356"/>
              <a:gd name="connsiteY20" fmla="*/ 490451 h 532015"/>
              <a:gd name="connsiteX21" fmla="*/ 54032 w 461356"/>
              <a:gd name="connsiteY21" fmla="*/ 507076 h 532015"/>
              <a:gd name="connsiteX22" fmla="*/ 49876 w 461356"/>
              <a:gd name="connsiteY22" fmla="*/ 444731 h 532015"/>
              <a:gd name="connsiteX23" fmla="*/ 49876 w 461356"/>
              <a:gd name="connsiteY23" fmla="*/ 390698 h 532015"/>
              <a:gd name="connsiteX24" fmla="*/ 0 w 461356"/>
              <a:gd name="connsiteY24" fmla="*/ 469669 h 532015"/>
              <a:gd name="connsiteX25" fmla="*/ 8312 w 461356"/>
              <a:gd name="connsiteY25" fmla="*/ 390698 h 532015"/>
              <a:gd name="connsiteX26" fmla="*/ 87283 w 461356"/>
              <a:gd name="connsiteY26" fmla="*/ 149629 h 532015"/>
              <a:gd name="connsiteX27" fmla="*/ 112221 w 461356"/>
              <a:gd name="connsiteY27" fmla="*/ 66502 h 532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61356" h="532015">
                <a:moveTo>
                  <a:pt x="112221" y="66502"/>
                </a:moveTo>
                <a:lnTo>
                  <a:pt x="137160" y="29095"/>
                </a:lnTo>
                <a:lnTo>
                  <a:pt x="191192" y="0"/>
                </a:lnTo>
                <a:lnTo>
                  <a:pt x="253538" y="37407"/>
                </a:lnTo>
                <a:lnTo>
                  <a:pt x="320040" y="103909"/>
                </a:lnTo>
                <a:lnTo>
                  <a:pt x="349134" y="178724"/>
                </a:lnTo>
                <a:lnTo>
                  <a:pt x="415636" y="245225"/>
                </a:lnTo>
                <a:lnTo>
                  <a:pt x="461356" y="274320"/>
                </a:lnTo>
                <a:lnTo>
                  <a:pt x="394854" y="340822"/>
                </a:lnTo>
                <a:lnTo>
                  <a:pt x="340821" y="353291"/>
                </a:lnTo>
                <a:lnTo>
                  <a:pt x="340821" y="353291"/>
                </a:lnTo>
                <a:lnTo>
                  <a:pt x="374072" y="440575"/>
                </a:lnTo>
                <a:lnTo>
                  <a:pt x="353291" y="473825"/>
                </a:lnTo>
                <a:lnTo>
                  <a:pt x="257694" y="523702"/>
                </a:lnTo>
                <a:lnTo>
                  <a:pt x="266007" y="490451"/>
                </a:lnTo>
                <a:lnTo>
                  <a:pt x="261851" y="448887"/>
                </a:lnTo>
                <a:lnTo>
                  <a:pt x="245225" y="411480"/>
                </a:lnTo>
                <a:lnTo>
                  <a:pt x="195349" y="448887"/>
                </a:lnTo>
                <a:lnTo>
                  <a:pt x="178723" y="532015"/>
                </a:lnTo>
                <a:lnTo>
                  <a:pt x="153785" y="457200"/>
                </a:lnTo>
                <a:lnTo>
                  <a:pt x="124691" y="490451"/>
                </a:lnTo>
                <a:lnTo>
                  <a:pt x="54032" y="507076"/>
                </a:lnTo>
                <a:lnTo>
                  <a:pt x="49876" y="444731"/>
                </a:lnTo>
                <a:lnTo>
                  <a:pt x="49876" y="390698"/>
                </a:lnTo>
                <a:lnTo>
                  <a:pt x="0" y="469669"/>
                </a:lnTo>
                <a:lnTo>
                  <a:pt x="8312" y="390698"/>
                </a:lnTo>
                <a:lnTo>
                  <a:pt x="87283" y="149629"/>
                </a:lnTo>
                <a:lnTo>
                  <a:pt x="112221" y="66502"/>
                </a:lnTo>
                <a:close/>
              </a:path>
            </a:pathLst>
          </a:custGeom>
          <a:solidFill>
            <a:srgbClr val="FFFFCC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F366FC1-56DA-4426-980B-9C4A36F3C806}"/>
              </a:ext>
            </a:extLst>
          </p:cNvPr>
          <p:cNvSpPr/>
          <p:nvPr/>
        </p:nvSpPr>
        <p:spPr>
          <a:xfrm>
            <a:off x="595375" y="1959009"/>
            <a:ext cx="407324" cy="565266"/>
          </a:xfrm>
          <a:custGeom>
            <a:avLst/>
            <a:gdLst>
              <a:gd name="connsiteX0" fmla="*/ 357447 w 407324"/>
              <a:gd name="connsiteY0" fmla="*/ 182880 h 565266"/>
              <a:gd name="connsiteX1" fmla="*/ 361604 w 407324"/>
              <a:gd name="connsiteY1" fmla="*/ 103909 h 565266"/>
              <a:gd name="connsiteX2" fmla="*/ 407324 w 407324"/>
              <a:gd name="connsiteY2" fmla="*/ 54033 h 565266"/>
              <a:gd name="connsiteX3" fmla="*/ 403167 w 407324"/>
              <a:gd name="connsiteY3" fmla="*/ 33251 h 565266"/>
              <a:gd name="connsiteX4" fmla="*/ 365760 w 407324"/>
              <a:gd name="connsiteY4" fmla="*/ 0 h 565266"/>
              <a:gd name="connsiteX5" fmla="*/ 286789 w 407324"/>
              <a:gd name="connsiteY5" fmla="*/ 24938 h 565266"/>
              <a:gd name="connsiteX6" fmla="*/ 257694 w 407324"/>
              <a:gd name="connsiteY6" fmla="*/ 62346 h 565266"/>
              <a:gd name="connsiteX7" fmla="*/ 228600 w 407324"/>
              <a:gd name="connsiteY7" fmla="*/ 157942 h 565266"/>
              <a:gd name="connsiteX8" fmla="*/ 195349 w 407324"/>
              <a:gd name="connsiteY8" fmla="*/ 133004 h 565266"/>
              <a:gd name="connsiteX9" fmla="*/ 149629 w 407324"/>
              <a:gd name="connsiteY9" fmla="*/ 133004 h 565266"/>
              <a:gd name="connsiteX10" fmla="*/ 91440 w 407324"/>
              <a:gd name="connsiteY10" fmla="*/ 170411 h 565266"/>
              <a:gd name="connsiteX11" fmla="*/ 120534 w 407324"/>
              <a:gd name="connsiteY11" fmla="*/ 207818 h 565266"/>
              <a:gd name="connsiteX12" fmla="*/ 74814 w 407324"/>
              <a:gd name="connsiteY12" fmla="*/ 224444 h 565266"/>
              <a:gd name="connsiteX13" fmla="*/ 12469 w 407324"/>
              <a:gd name="connsiteY13" fmla="*/ 266007 h 565266"/>
              <a:gd name="connsiteX14" fmla="*/ 16625 w 407324"/>
              <a:gd name="connsiteY14" fmla="*/ 311727 h 565266"/>
              <a:gd name="connsiteX15" fmla="*/ 16625 w 407324"/>
              <a:gd name="connsiteY15" fmla="*/ 353291 h 565266"/>
              <a:gd name="connsiteX16" fmla="*/ 0 w 407324"/>
              <a:gd name="connsiteY16" fmla="*/ 432262 h 565266"/>
              <a:gd name="connsiteX17" fmla="*/ 0 w 407324"/>
              <a:gd name="connsiteY17" fmla="*/ 515389 h 565266"/>
              <a:gd name="connsiteX18" fmla="*/ 41564 w 407324"/>
              <a:gd name="connsiteY18" fmla="*/ 565266 h 565266"/>
              <a:gd name="connsiteX19" fmla="*/ 99753 w 407324"/>
              <a:gd name="connsiteY19" fmla="*/ 565266 h 565266"/>
              <a:gd name="connsiteX20" fmla="*/ 153785 w 407324"/>
              <a:gd name="connsiteY20" fmla="*/ 523702 h 565266"/>
              <a:gd name="connsiteX21" fmla="*/ 199505 w 407324"/>
              <a:gd name="connsiteY21" fmla="*/ 498764 h 565266"/>
              <a:gd name="connsiteX22" fmla="*/ 145473 w 407324"/>
              <a:gd name="connsiteY22" fmla="*/ 411480 h 565266"/>
              <a:gd name="connsiteX23" fmla="*/ 157942 w 407324"/>
              <a:gd name="connsiteY23" fmla="*/ 340822 h 565266"/>
              <a:gd name="connsiteX24" fmla="*/ 199505 w 407324"/>
              <a:gd name="connsiteY24" fmla="*/ 266007 h 565266"/>
              <a:gd name="connsiteX25" fmla="*/ 286789 w 407324"/>
              <a:gd name="connsiteY25" fmla="*/ 199506 h 565266"/>
              <a:gd name="connsiteX26" fmla="*/ 357447 w 407324"/>
              <a:gd name="connsiteY26" fmla="*/ 182880 h 56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07324" h="565266">
                <a:moveTo>
                  <a:pt x="357447" y="182880"/>
                </a:moveTo>
                <a:lnTo>
                  <a:pt x="361604" y="103909"/>
                </a:lnTo>
                <a:lnTo>
                  <a:pt x="407324" y="54033"/>
                </a:lnTo>
                <a:lnTo>
                  <a:pt x="403167" y="33251"/>
                </a:lnTo>
                <a:lnTo>
                  <a:pt x="365760" y="0"/>
                </a:lnTo>
                <a:lnTo>
                  <a:pt x="286789" y="24938"/>
                </a:lnTo>
                <a:lnTo>
                  <a:pt x="257694" y="62346"/>
                </a:lnTo>
                <a:lnTo>
                  <a:pt x="228600" y="157942"/>
                </a:lnTo>
                <a:lnTo>
                  <a:pt x="195349" y="133004"/>
                </a:lnTo>
                <a:lnTo>
                  <a:pt x="149629" y="133004"/>
                </a:lnTo>
                <a:lnTo>
                  <a:pt x="91440" y="170411"/>
                </a:lnTo>
                <a:lnTo>
                  <a:pt x="120534" y="207818"/>
                </a:lnTo>
                <a:lnTo>
                  <a:pt x="74814" y="224444"/>
                </a:lnTo>
                <a:lnTo>
                  <a:pt x="12469" y="266007"/>
                </a:lnTo>
                <a:lnTo>
                  <a:pt x="16625" y="311727"/>
                </a:lnTo>
                <a:lnTo>
                  <a:pt x="16625" y="353291"/>
                </a:lnTo>
                <a:lnTo>
                  <a:pt x="0" y="432262"/>
                </a:lnTo>
                <a:lnTo>
                  <a:pt x="0" y="515389"/>
                </a:lnTo>
                <a:lnTo>
                  <a:pt x="41564" y="565266"/>
                </a:lnTo>
                <a:lnTo>
                  <a:pt x="99753" y="565266"/>
                </a:lnTo>
                <a:lnTo>
                  <a:pt x="153785" y="523702"/>
                </a:lnTo>
                <a:lnTo>
                  <a:pt x="199505" y="498764"/>
                </a:lnTo>
                <a:lnTo>
                  <a:pt x="145473" y="411480"/>
                </a:lnTo>
                <a:lnTo>
                  <a:pt x="157942" y="340822"/>
                </a:lnTo>
                <a:lnTo>
                  <a:pt x="199505" y="266007"/>
                </a:lnTo>
                <a:lnTo>
                  <a:pt x="286789" y="199506"/>
                </a:lnTo>
                <a:lnTo>
                  <a:pt x="357447" y="182880"/>
                </a:lnTo>
                <a:close/>
              </a:path>
            </a:pathLst>
          </a:custGeom>
          <a:solidFill>
            <a:schemeClr val="bg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6169B040-4C05-46EB-B04F-BB98660C7AEA}"/>
              </a:ext>
            </a:extLst>
          </p:cNvPr>
          <p:cNvSpPr/>
          <p:nvPr/>
        </p:nvSpPr>
        <p:spPr>
          <a:xfrm>
            <a:off x="1481213" y="1327988"/>
            <a:ext cx="1027723" cy="633046"/>
          </a:xfrm>
          <a:custGeom>
            <a:avLst/>
            <a:gdLst>
              <a:gd name="connsiteX0" fmla="*/ 304800 w 1027723"/>
              <a:gd name="connsiteY0" fmla="*/ 58615 h 633046"/>
              <a:gd name="connsiteX1" fmla="*/ 254000 w 1027723"/>
              <a:gd name="connsiteY1" fmla="*/ 58615 h 633046"/>
              <a:gd name="connsiteX2" fmla="*/ 254000 w 1027723"/>
              <a:gd name="connsiteY2" fmla="*/ 58615 h 633046"/>
              <a:gd name="connsiteX3" fmla="*/ 195385 w 1027723"/>
              <a:gd name="connsiteY3" fmla="*/ 273538 h 633046"/>
              <a:gd name="connsiteX4" fmla="*/ 140677 w 1027723"/>
              <a:gd name="connsiteY4" fmla="*/ 199292 h 633046"/>
              <a:gd name="connsiteX5" fmla="*/ 74246 w 1027723"/>
              <a:gd name="connsiteY5" fmla="*/ 164123 h 633046"/>
              <a:gd name="connsiteX6" fmla="*/ 7816 w 1027723"/>
              <a:gd name="connsiteY6" fmla="*/ 218831 h 633046"/>
              <a:gd name="connsiteX7" fmla="*/ 0 w 1027723"/>
              <a:gd name="connsiteY7" fmla="*/ 285261 h 633046"/>
              <a:gd name="connsiteX8" fmla="*/ 11723 w 1027723"/>
              <a:gd name="connsiteY8" fmla="*/ 363415 h 633046"/>
              <a:gd name="connsiteX9" fmla="*/ 58616 w 1027723"/>
              <a:gd name="connsiteY9" fmla="*/ 441569 h 633046"/>
              <a:gd name="connsiteX10" fmla="*/ 152400 w 1027723"/>
              <a:gd name="connsiteY10" fmla="*/ 476738 h 633046"/>
              <a:gd name="connsiteX11" fmla="*/ 105508 w 1027723"/>
              <a:gd name="connsiteY11" fmla="*/ 570523 h 633046"/>
              <a:gd name="connsiteX12" fmla="*/ 199293 w 1027723"/>
              <a:gd name="connsiteY12" fmla="*/ 535354 h 633046"/>
              <a:gd name="connsiteX13" fmla="*/ 269631 w 1027723"/>
              <a:gd name="connsiteY13" fmla="*/ 496277 h 633046"/>
              <a:gd name="connsiteX14" fmla="*/ 339969 w 1027723"/>
              <a:gd name="connsiteY14" fmla="*/ 476738 h 633046"/>
              <a:gd name="connsiteX15" fmla="*/ 437662 w 1027723"/>
              <a:gd name="connsiteY15" fmla="*/ 574431 h 633046"/>
              <a:gd name="connsiteX16" fmla="*/ 437662 w 1027723"/>
              <a:gd name="connsiteY16" fmla="*/ 574431 h 633046"/>
              <a:gd name="connsiteX17" fmla="*/ 465016 w 1027723"/>
              <a:gd name="connsiteY17" fmla="*/ 605692 h 633046"/>
              <a:gd name="connsiteX18" fmla="*/ 539262 w 1027723"/>
              <a:gd name="connsiteY18" fmla="*/ 547077 h 633046"/>
              <a:gd name="connsiteX19" fmla="*/ 590062 w 1027723"/>
              <a:gd name="connsiteY19" fmla="*/ 508000 h 633046"/>
              <a:gd name="connsiteX20" fmla="*/ 644769 w 1027723"/>
              <a:gd name="connsiteY20" fmla="*/ 531446 h 633046"/>
              <a:gd name="connsiteX21" fmla="*/ 769816 w 1027723"/>
              <a:gd name="connsiteY21" fmla="*/ 613508 h 633046"/>
              <a:gd name="connsiteX22" fmla="*/ 840154 w 1027723"/>
              <a:gd name="connsiteY22" fmla="*/ 633046 h 633046"/>
              <a:gd name="connsiteX23" fmla="*/ 824523 w 1027723"/>
              <a:gd name="connsiteY23" fmla="*/ 527538 h 633046"/>
              <a:gd name="connsiteX24" fmla="*/ 926123 w 1027723"/>
              <a:gd name="connsiteY24" fmla="*/ 480646 h 633046"/>
              <a:gd name="connsiteX25" fmla="*/ 996462 w 1027723"/>
              <a:gd name="connsiteY25" fmla="*/ 414215 h 633046"/>
              <a:gd name="connsiteX26" fmla="*/ 1027723 w 1027723"/>
              <a:gd name="connsiteY26" fmla="*/ 351692 h 633046"/>
              <a:gd name="connsiteX27" fmla="*/ 1023816 w 1027723"/>
              <a:gd name="connsiteY27" fmla="*/ 277446 h 633046"/>
              <a:gd name="connsiteX28" fmla="*/ 976923 w 1027723"/>
              <a:gd name="connsiteY28" fmla="*/ 226646 h 633046"/>
              <a:gd name="connsiteX29" fmla="*/ 910493 w 1027723"/>
              <a:gd name="connsiteY29" fmla="*/ 254000 h 633046"/>
              <a:gd name="connsiteX30" fmla="*/ 816708 w 1027723"/>
              <a:gd name="connsiteY30" fmla="*/ 355600 h 633046"/>
              <a:gd name="connsiteX31" fmla="*/ 804985 w 1027723"/>
              <a:gd name="connsiteY31" fmla="*/ 273538 h 633046"/>
              <a:gd name="connsiteX32" fmla="*/ 816708 w 1027723"/>
              <a:gd name="connsiteY32" fmla="*/ 136769 h 633046"/>
              <a:gd name="connsiteX33" fmla="*/ 797169 w 1027723"/>
              <a:gd name="connsiteY33" fmla="*/ 82061 h 633046"/>
              <a:gd name="connsiteX34" fmla="*/ 730739 w 1027723"/>
              <a:gd name="connsiteY34" fmla="*/ 19538 h 633046"/>
              <a:gd name="connsiteX35" fmla="*/ 703385 w 1027723"/>
              <a:gd name="connsiteY35" fmla="*/ 0 h 633046"/>
              <a:gd name="connsiteX36" fmla="*/ 648677 w 1027723"/>
              <a:gd name="connsiteY36" fmla="*/ 58615 h 633046"/>
              <a:gd name="connsiteX37" fmla="*/ 597877 w 1027723"/>
              <a:gd name="connsiteY37" fmla="*/ 74246 h 633046"/>
              <a:gd name="connsiteX38" fmla="*/ 566616 w 1027723"/>
              <a:gd name="connsiteY38" fmla="*/ 58615 h 633046"/>
              <a:gd name="connsiteX39" fmla="*/ 504093 w 1027723"/>
              <a:gd name="connsiteY39" fmla="*/ 11723 h 633046"/>
              <a:gd name="connsiteX40" fmla="*/ 465016 w 1027723"/>
              <a:gd name="connsiteY40" fmla="*/ 35169 h 633046"/>
              <a:gd name="connsiteX41" fmla="*/ 457200 w 1027723"/>
              <a:gd name="connsiteY41" fmla="*/ 85969 h 633046"/>
              <a:gd name="connsiteX42" fmla="*/ 433754 w 1027723"/>
              <a:gd name="connsiteY42" fmla="*/ 113323 h 633046"/>
              <a:gd name="connsiteX43" fmla="*/ 379046 w 1027723"/>
              <a:gd name="connsiteY43" fmla="*/ 136769 h 633046"/>
              <a:gd name="connsiteX44" fmla="*/ 347785 w 1027723"/>
              <a:gd name="connsiteY44" fmla="*/ 121138 h 633046"/>
              <a:gd name="connsiteX45" fmla="*/ 304800 w 1027723"/>
              <a:gd name="connsiteY45" fmla="*/ 140677 h 633046"/>
              <a:gd name="connsiteX46" fmla="*/ 281354 w 1027723"/>
              <a:gd name="connsiteY46" fmla="*/ 179754 h 633046"/>
              <a:gd name="connsiteX47" fmla="*/ 304800 w 1027723"/>
              <a:gd name="connsiteY47" fmla="*/ 58615 h 633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027723" h="633046">
                <a:moveTo>
                  <a:pt x="304800" y="58615"/>
                </a:moveTo>
                <a:lnTo>
                  <a:pt x="254000" y="58615"/>
                </a:lnTo>
                <a:lnTo>
                  <a:pt x="254000" y="58615"/>
                </a:lnTo>
                <a:lnTo>
                  <a:pt x="195385" y="273538"/>
                </a:lnTo>
                <a:lnTo>
                  <a:pt x="140677" y="199292"/>
                </a:lnTo>
                <a:lnTo>
                  <a:pt x="74246" y="164123"/>
                </a:lnTo>
                <a:lnTo>
                  <a:pt x="7816" y="218831"/>
                </a:lnTo>
                <a:lnTo>
                  <a:pt x="0" y="285261"/>
                </a:lnTo>
                <a:lnTo>
                  <a:pt x="11723" y="363415"/>
                </a:lnTo>
                <a:lnTo>
                  <a:pt x="58616" y="441569"/>
                </a:lnTo>
                <a:lnTo>
                  <a:pt x="152400" y="476738"/>
                </a:lnTo>
                <a:lnTo>
                  <a:pt x="105508" y="570523"/>
                </a:lnTo>
                <a:lnTo>
                  <a:pt x="199293" y="535354"/>
                </a:lnTo>
                <a:lnTo>
                  <a:pt x="269631" y="496277"/>
                </a:lnTo>
                <a:lnTo>
                  <a:pt x="339969" y="476738"/>
                </a:lnTo>
                <a:lnTo>
                  <a:pt x="437662" y="574431"/>
                </a:lnTo>
                <a:lnTo>
                  <a:pt x="437662" y="574431"/>
                </a:lnTo>
                <a:lnTo>
                  <a:pt x="465016" y="605692"/>
                </a:lnTo>
                <a:lnTo>
                  <a:pt x="539262" y="547077"/>
                </a:lnTo>
                <a:lnTo>
                  <a:pt x="590062" y="508000"/>
                </a:lnTo>
                <a:lnTo>
                  <a:pt x="644769" y="531446"/>
                </a:lnTo>
                <a:lnTo>
                  <a:pt x="769816" y="613508"/>
                </a:lnTo>
                <a:lnTo>
                  <a:pt x="840154" y="633046"/>
                </a:lnTo>
                <a:lnTo>
                  <a:pt x="824523" y="527538"/>
                </a:lnTo>
                <a:lnTo>
                  <a:pt x="926123" y="480646"/>
                </a:lnTo>
                <a:lnTo>
                  <a:pt x="996462" y="414215"/>
                </a:lnTo>
                <a:lnTo>
                  <a:pt x="1027723" y="351692"/>
                </a:lnTo>
                <a:lnTo>
                  <a:pt x="1023816" y="277446"/>
                </a:lnTo>
                <a:lnTo>
                  <a:pt x="976923" y="226646"/>
                </a:lnTo>
                <a:lnTo>
                  <a:pt x="910493" y="254000"/>
                </a:lnTo>
                <a:lnTo>
                  <a:pt x="816708" y="355600"/>
                </a:lnTo>
                <a:lnTo>
                  <a:pt x="804985" y="273538"/>
                </a:lnTo>
                <a:lnTo>
                  <a:pt x="816708" y="136769"/>
                </a:lnTo>
                <a:lnTo>
                  <a:pt x="797169" y="82061"/>
                </a:lnTo>
                <a:lnTo>
                  <a:pt x="730739" y="19538"/>
                </a:lnTo>
                <a:lnTo>
                  <a:pt x="703385" y="0"/>
                </a:lnTo>
                <a:lnTo>
                  <a:pt x="648677" y="58615"/>
                </a:lnTo>
                <a:lnTo>
                  <a:pt x="597877" y="74246"/>
                </a:lnTo>
                <a:lnTo>
                  <a:pt x="566616" y="58615"/>
                </a:lnTo>
                <a:lnTo>
                  <a:pt x="504093" y="11723"/>
                </a:lnTo>
                <a:lnTo>
                  <a:pt x="465016" y="35169"/>
                </a:lnTo>
                <a:lnTo>
                  <a:pt x="457200" y="85969"/>
                </a:lnTo>
                <a:lnTo>
                  <a:pt x="433754" y="113323"/>
                </a:lnTo>
                <a:lnTo>
                  <a:pt x="379046" y="136769"/>
                </a:lnTo>
                <a:lnTo>
                  <a:pt x="347785" y="121138"/>
                </a:lnTo>
                <a:lnTo>
                  <a:pt x="304800" y="140677"/>
                </a:lnTo>
                <a:lnTo>
                  <a:pt x="281354" y="179754"/>
                </a:lnTo>
                <a:lnTo>
                  <a:pt x="304800" y="58615"/>
                </a:lnTo>
                <a:close/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4C256084-F953-455B-AD66-D584618D095A}"/>
              </a:ext>
            </a:extLst>
          </p:cNvPr>
          <p:cNvSpPr/>
          <p:nvPr/>
        </p:nvSpPr>
        <p:spPr>
          <a:xfrm>
            <a:off x="1551552" y="1941496"/>
            <a:ext cx="777630" cy="304800"/>
          </a:xfrm>
          <a:custGeom>
            <a:avLst/>
            <a:gdLst>
              <a:gd name="connsiteX0" fmla="*/ 31261 w 777630"/>
              <a:gd name="connsiteY0" fmla="*/ 42984 h 304800"/>
              <a:gd name="connsiteX1" fmla="*/ 0 w 777630"/>
              <a:gd name="connsiteY1" fmla="*/ 85969 h 304800"/>
              <a:gd name="connsiteX2" fmla="*/ 7815 w 777630"/>
              <a:gd name="connsiteY2" fmla="*/ 117230 h 304800"/>
              <a:gd name="connsiteX3" fmla="*/ 42984 w 777630"/>
              <a:gd name="connsiteY3" fmla="*/ 179753 h 304800"/>
              <a:gd name="connsiteX4" fmla="*/ 121138 w 777630"/>
              <a:gd name="connsiteY4" fmla="*/ 226646 h 304800"/>
              <a:gd name="connsiteX5" fmla="*/ 250092 w 777630"/>
              <a:gd name="connsiteY5" fmla="*/ 265723 h 304800"/>
              <a:gd name="connsiteX6" fmla="*/ 293077 w 777630"/>
              <a:gd name="connsiteY6" fmla="*/ 304800 h 304800"/>
              <a:gd name="connsiteX7" fmla="*/ 316523 w 777630"/>
              <a:gd name="connsiteY7" fmla="*/ 254000 h 304800"/>
              <a:gd name="connsiteX8" fmla="*/ 394677 w 777630"/>
              <a:gd name="connsiteY8" fmla="*/ 222738 h 304800"/>
              <a:gd name="connsiteX9" fmla="*/ 441569 w 777630"/>
              <a:gd name="connsiteY9" fmla="*/ 246184 h 304800"/>
              <a:gd name="connsiteX10" fmla="*/ 492369 w 777630"/>
              <a:gd name="connsiteY10" fmla="*/ 304800 h 304800"/>
              <a:gd name="connsiteX11" fmla="*/ 660400 w 777630"/>
              <a:gd name="connsiteY11" fmla="*/ 230553 h 304800"/>
              <a:gd name="connsiteX12" fmla="*/ 758092 w 777630"/>
              <a:gd name="connsiteY12" fmla="*/ 148492 h 304800"/>
              <a:gd name="connsiteX13" fmla="*/ 777630 w 777630"/>
              <a:gd name="connsiteY13" fmla="*/ 85969 h 304800"/>
              <a:gd name="connsiteX14" fmla="*/ 750277 w 777630"/>
              <a:gd name="connsiteY14" fmla="*/ 105507 h 304800"/>
              <a:gd name="connsiteX15" fmla="*/ 769815 w 777630"/>
              <a:gd name="connsiteY15" fmla="*/ 62523 h 304800"/>
              <a:gd name="connsiteX16" fmla="*/ 726830 w 777630"/>
              <a:gd name="connsiteY16" fmla="*/ 101600 h 304800"/>
              <a:gd name="connsiteX17" fmla="*/ 656492 w 777630"/>
              <a:gd name="connsiteY17" fmla="*/ 117230 h 304800"/>
              <a:gd name="connsiteX18" fmla="*/ 574430 w 777630"/>
              <a:gd name="connsiteY18" fmla="*/ 109415 h 304800"/>
              <a:gd name="connsiteX19" fmla="*/ 508000 w 777630"/>
              <a:gd name="connsiteY19" fmla="*/ 85969 h 304800"/>
              <a:gd name="connsiteX20" fmla="*/ 422030 w 777630"/>
              <a:gd name="connsiteY20" fmla="*/ 7815 h 304800"/>
              <a:gd name="connsiteX21" fmla="*/ 398584 w 777630"/>
              <a:gd name="connsiteY21" fmla="*/ 0 h 304800"/>
              <a:gd name="connsiteX22" fmla="*/ 339969 w 777630"/>
              <a:gd name="connsiteY22" fmla="*/ 58615 h 304800"/>
              <a:gd name="connsiteX23" fmla="*/ 257907 w 777630"/>
              <a:gd name="connsiteY23" fmla="*/ 78153 h 304800"/>
              <a:gd name="connsiteX24" fmla="*/ 171938 w 777630"/>
              <a:gd name="connsiteY24" fmla="*/ 82061 h 304800"/>
              <a:gd name="connsiteX25" fmla="*/ 125046 w 777630"/>
              <a:gd name="connsiteY25" fmla="*/ 66430 h 304800"/>
              <a:gd name="connsiteX26" fmla="*/ 31261 w 777630"/>
              <a:gd name="connsiteY26" fmla="*/ 42984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77630" h="304800">
                <a:moveTo>
                  <a:pt x="31261" y="42984"/>
                </a:moveTo>
                <a:lnTo>
                  <a:pt x="0" y="85969"/>
                </a:lnTo>
                <a:lnTo>
                  <a:pt x="7815" y="117230"/>
                </a:lnTo>
                <a:lnTo>
                  <a:pt x="42984" y="179753"/>
                </a:lnTo>
                <a:lnTo>
                  <a:pt x="121138" y="226646"/>
                </a:lnTo>
                <a:lnTo>
                  <a:pt x="250092" y="265723"/>
                </a:lnTo>
                <a:lnTo>
                  <a:pt x="293077" y="304800"/>
                </a:lnTo>
                <a:lnTo>
                  <a:pt x="316523" y="254000"/>
                </a:lnTo>
                <a:lnTo>
                  <a:pt x="394677" y="222738"/>
                </a:lnTo>
                <a:lnTo>
                  <a:pt x="441569" y="246184"/>
                </a:lnTo>
                <a:lnTo>
                  <a:pt x="492369" y="304800"/>
                </a:lnTo>
                <a:lnTo>
                  <a:pt x="660400" y="230553"/>
                </a:lnTo>
                <a:lnTo>
                  <a:pt x="758092" y="148492"/>
                </a:lnTo>
                <a:lnTo>
                  <a:pt x="777630" y="85969"/>
                </a:lnTo>
                <a:lnTo>
                  <a:pt x="750277" y="105507"/>
                </a:lnTo>
                <a:lnTo>
                  <a:pt x="769815" y="62523"/>
                </a:lnTo>
                <a:lnTo>
                  <a:pt x="726830" y="101600"/>
                </a:lnTo>
                <a:lnTo>
                  <a:pt x="656492" y="117230"/>
                </a:lnTo>
                <a:lnTo>
                  <a:pt x="574430" y="109415"/>
                </a:lnTo>
                <a:lnTo>
                  <a:pt x="508000" y="85969"/>
                </a:lnTo>
                <a:lnTo>
                  <a:pt x="422030" y="7815"/>
                </a:lnTo>
                <a:lnTo>
                  <a:pt x="398584" y="0"/>
                </a:lnTo>
                <a:lnTo>
                  <a:pt x="339969" y="58615"/>
                </a:lnTo>
                <a:lnTo>
                  <a:pt x="257907" y="78153"/>
                </a:lnTo>
                <a:lnTo>
                  <a:pt x="171938" y="82061"/>
                </a:lnTo>
                <a:lnTo>
                  <a:pt x="125046" y="66430"/>
                </a:lnTo>
                <a:lnTo>
                  <a:pt x="31261" y="42984"/>
                </a:lnTo>
                <a:close/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1A46D0EA-DF1C-4EBB-9180-0B3572FB8174}"/>
              </a:ext>
            </a:extLst>
          </p:cNvPr>
          <p:cNvSpPr/>
          <p:nvPr/>
        </p:nvSpPr>
        <p:spPr>
          <a:xfrm>
            <a:off x="2580335" y="2877862"/>
            <a:ext cx="1319349" cy="1152798"/>
          </a:xfrm>
          <a:custGeom>
            <a:avLst/>
            <a:gdLst>
              <a:gd name="connsiteX0" fmla="*/ 97972 w 1319349"/>
              <a:gd name="connsiteY0" fmla="*/ 597626 h 1152798"/>
              <a:gd name="connsiteX1" fmla="*/ 182880 w 1319349"/>
              <a:gd name="connsiteY1" fmla="*/ 604158 h 1152798"/>
              <a:gd name="connsiteX2" fmla="*/ 215538 w 1319349"/>
              <a:gd name="connsiteY2" fmla="*/ 610689 h 1152798"/>
              <a:gd name="connsiteX3" fmla="*/ 241663 w 1319349"/>
              <a:gd name="connsiteY3" fmla="*/ 659675 h 1152798"/>
              <a:gd name="connsiteX4" fmla="*/ 261258 w 1319349"/>
              <a:gd name="connsiteY4" fmla="*/ 676003 h 1152798"/>
              <a:gd name="connsiteX5" fmla="*/ 316775 w 1319349"/>
              <a:gd name="connsiteY5" fmla="*/ 656409 h 1152798"/>
              <a:gd name="connsiteX6" fmla="*/ 372292 w 1319349"/>
              <a:gd name="connsiteY6" fmla="*/ 620486 h 1152798"/>
              <a:gd name="connsiteX7" fmla="*/ 414746 w 1319349"/>
              <a:gd name="connsiteY7" fmla="*/ 627018 h 1152798"/>
              <a:gd name="connsiteX8" fmla="*/ 418012 w 1319349"/>
              <a:gd name="connsiteY8" fmla="*/ 581298 h 1152798"/>
              <a:gd name="connsiteX9" fmla="*/ 427809 w 1319349"/>
              <a:gd name="connsiteY9" fmla="*/ 542109 h 1152798"/>
              <a:gd name="connsiteX10" fmla="*/ 460466 w 1319349"/>
              <a:gd name="connsiteY10" fmla="*/ 489858 h 1152798"/>
              <a:gd name="connsiteX11" fmla="*/ 509452 w 1319349"/>
              <a:gd name="connsiteY11" fmla="*/ 457200 h 1152798"/>
              <a:gd name="connsiteX12" fmla="*/ 597626 w 1319349"/>
              <a:gd name="connsiteY12" fmla="*/ 440872 h 1152798"/>
              <a:gd name="connsiteX13" fmla="*/ 643346 w 1319349"/>
              <a:gd name="connsiteY13" fmla="*/ 411480 h 1152798"/>
              <a:gd name="connsiteX14" fmla="*/ 653143 w 1319349"/>
              <a:gd name="connsiteY14" fmla="*/ 365760 h 1152798"/>
              <a:gd name="connsiteX15" fmla="*/ 653143 w 1319349"/>
              <a:gd name="connsiteY15" fmla="*/ 284118 h 1152798"/>
              <a:gd name="connsiteX16" fmla="*/ 633549 w 1319349"/>
              <a:gd name="connsiteY16" fmla="*/ 241663 h 1152798"/>
              <a:gd name="connsiteX17" fmla="*/ 669472 w 1319349"/>
              <a:gd name="connsiteY17" fmla="*/ 199209 h 1152798"/>
              <a:gd name="connsiteX18" fmla="*/ 741318 w 1319349"/>
              <a:gd name="connsiteY18" fmla="*/ 199209 h 1152798"/>
              <a:gd name="connsiteX19" fmla="*/ 819695 w 1319349"/>
              <a:gd name="connsiteY19" fmla="*/ 156755 h 1152798"/>
              <a:gd name="connsiteX20" fmla="*/ 832758 w 1319349"/>
              <a:gd name="connsiteY20" fmla="*/ 127363 h 1152798"/>
              <a:gd name="connsiteX21" fmla="*/ 911135 w 1319349"/>
              <a:gd name="connsiteY21" fmla="*/ 153489 h 1152798"/>
              <a:gd name="connsiteX22" fmla="*/ 963386 w 1319349"/>
              <a:gd name="connsiteY22" fmla="*/ 120832 h 1152798"/>
              <a:gd name="connsiteX23" fmla="*/ 979715 w 1319349"/>
              <a:gd name="connsiteY23" fmla="*/ 32658 h 1152798"/>
              <a:gd name="connsiteX24" fmla="*/ 1025435 w 1319349"/>
              <a:gd name="connsiteY24" fmla="*/ 0 h 1152798"/>
              <a:gd name="connsiteX25" fmla="*/ 1048295 w 1319349"/>
              <a:gd name="connsiteY25" fmla="*/ 52252 h 1152798"/>
              <a:gd name="connsiteX26" fmla="*/ 1107078 w 1319349"/>
              <a:gd name="connsiteY26" fmla="*/ 45720 h 1152798"/>
              <a:gd name="connsiteX27" fmla="*/ 1146266 w 1319349"/>
              <a:gd name="connsiteY27" fmla="*/ 55518 h 1152798"/>
              <a:gd name="connsiteX28" fmla="*/ 1218112 w 1319349"/>
              <a:gd name="connsiteY28" fmla="*/ 52252 h 1152798"/>
              <a:gd name="connsiteX29" fmla="*/ 1247503 w 1319349"/>
              <a:gd name="connsiteY29" fmla="*/ 81643 h 1152798"/>
              <a:gd name="connsiteX30" fmla="*/ 1286692 w 1319349"/>
              <a:gd name="connsiteY30" fmla="*/ 133895 h 1152798"/>
              <a:gd name="connsiteX31" fmla="*/ 1312818 w 1319349"/>
              <a:gd name="connsiteY31" fmla="*/ 179615 h 1152798"/>
              <a:gd name="connsiteX32" fmla="*/ 1312818 w 1319349"/>
              <a:gd name="connsiteY32" fmla="*/ 228600 h 1152798"/>
              <a:gd name="connsiteX33" fmla="*/ 1319349 w 1319349"/>
              <a:gd name="connsiteY33" fmla="*/ 248195 h 1152798"/>
              <a:gd name="connsiteX34" fmla="*/ 1319349 w 1319349"/>
              <a:gd name="connsiteY34" fmla="*/ 248195 h 1152798"/>
              <a:gd name="connsiteX35" fmla="*/ 1293223 w 1319349"/>
              <a:gd name="connsiteY35" fmla="*/ 316775 h 1152798"/>
              <a:gd name="connsiteX36" fmla="*/ 1254035 w 1319349"/>
              <a:gd name="connsiteY36" fmla="*/ 352698 h 1152798"/>
              <a:gd name="connsiteX37" fmla="*/ 1211580 w 1319349"/>
              <a:gd name="connsiteY37" fmla="*/ 372292 h 1152798"/>
              <a:gd name="connsiteX38" fmla="*/ 1205049 w 1319349"/>
              <a:gd name="connsiteY38" fmla="*/ 421278 h 1152798"/>
              <a:gd name="connsiteX39" fmla="*/ 1175658 w 1319349"/>
              <a:gd name="connsiteY39" fmla="*/ 457200 h 1152798"/>
              <a:gd name="connsiteX40" fmla="*/ 1123406 w 1319349"/>
              <a:gd name="connsiteY40" fmla="*/ 453935 h 1152798"/>
              <a:gd name="connsiteX41" fmla="*/ 1094015 w 1319349"/>
              <a:gd name="connsiteY41" fmla="*/ 486592 h 1152798"/>
              <a:gd name="connsiteX42" fmla="*/ 1084218 w 1319349"/>
              <a:gd name="connsiteY42" fmla="*/ 506186 h 1152798"/>
              <a:gd name="connsiteX43" fmla="*/ 1048295 w 1319349"/>
              <a:gd name="connsiteY43" fmla="*/ 502920 h 1152798"/>
              <a:gd name="connsiteX44" fmla="*/ 1038498 w 1319349"/>
              <a:gd name="connsiteY44" fmla="*/ 499655 h 1152798"/>
              <a:gd name="connsiteX45" fmla="*/ 1002575 w 1319349"/>
              <a:gd name="connsiteY45" fmla="*/ 486592 h 1152798"/>
              <a:gd name="connsiteX46" fmla="*/ 950323 w 1319349"/>
              <a:gd name="connsiteY46" fmla="*/ 525780 h 1152798"/>
              <a:gd name="connsiteX47" fmla="*/ 881743 w 1319349"/>
              <a:gd name="connsiteY47" fmla="*/ 545375 h 1152798"/>
              <a:gd name="connsiteX48" fmla="*/ 858883 w 1319349"/>
              <a:gd name="connsiteY48" fmla="*/ 548640 h 1152798"/>
              <a:gd name="connsiteX49" fmla="*/ 839289 w 1319349"/>
              <a:gd name="connsiteY49" fmla="*/ 532312 h 1152798"/>
              <a:gd name="connsiteX50" fmla="*/ 796835 w 1319349"/>
              <a:gd name="connsiteY50" fmla="*/ 480060 h 1152798"/>
              <a:gd name="connsiteX51" fmla="*/ 754380 w 1319349"/>
              <a:gd name="connsiteY51" fmla="*/ 506186 h 1152798"/>
              <a:gd name="connsiteX52" fmla="*/ 744583 w 1319349"/>
              <a:gd name="connsiteY52" fmla="*/ 538843 h 1152798"/>
              <a:gd name="connsiteX53" fmla="*/ 751115 w 1319349"/>
              <a:gd name="connsiteY53" fmla="*/ 594360 h 1152798"/>
              <a:gd name="connsiteX54" fmla="*/ 757646 w 1319349"/>
              <a:gd name="connsiteY54" fmla="*/ 656409 h 1152798"/>
              <a:gd name="connsiteX55" fmla="*/ 741318 w 1319349"/>
              <a:gd name="connsiteY55" fmla="*/ 698863 h 1152798"/>
              <a:gd name="connsiteX56" fmla="*/ 708660 w 1319349"/>
              <a:gd name="connsiteY56" fmla="*/ 754380 h 1152798"/>
              <a:gd name="connsiteX57" fmla="*/ 636815 w 1319349"/>
              <a:gd name="connsiteY57" fmla="*/ 796835 h 1152798"/>
              <a:gd name="connsiteX58" fmla="*/ 519249 w 1319349"/>
              <a:gd name="connsiteY58" fmla="*/ 822960 h 1152798"/>
              <a:gd name="connsiteX59" fmla="*/ 450669 w 1319349"/>
              <a:gd name="connsiteY59" fmla="*/ 813163 h 1152798"/>
              <a:gd name="connsiteX60" fmla="*/ 378823 w 1319349"/>
              <a:gd name="connsiteY60" fmla="*/ 1061358 h 1152798"/>
              <a:gd name="connsiteX61" fmla="*/ 336369 w 1319349"/>
              <a:gd name="connsiteY61" fmla="*/ 1107078 h 1152798"/>
              <a:gd name="connsiteX62" fmla="*/ 284118 w 1319349"/>
              <a:gd name="connsiteY62" fmla="*/ 1143000 h 1152798"/>
              <a:gd name="connsiteX63" fmla="*/ 202475 w 1319349"/>
              <a:gd name="connsiteY63" fmla="*/ 1152798 h 1152798"/>
              <a:gd name="connsiteX64" fmla="*/ 146958 w 1319349"/>
              <a:gd name="connsiteY64" fmla="*/ 1129938 h 1152798"/>
              <a:gd name="connsiteX65" fmla="*/ 114300 w 1319349"/>
              <a:gd name="connsiteY65" fmla="*/ 1097280 h 1152798"/>
              <a:gd name="connsiteX66" fmla="*/ 84909 w 1319349"/>
              <a:gd name="connsiteY66" fmla="*/ 1022169 h 1152798"/>
              <a:gd name="connsiteX67" fmla="*/ 0 w 1319349"/>
              <a:gd name="connsiteY67" fmla="*/ 1054826 h 1152798"/>
              <a:gd name="connsiteX68" fmla="*/ 16329 w 1319349"/>
              <a:gd name="connsiteY68" fmla="*/ 982980 h 1152798"/>
              <a:gd name="connsiteX69" fmla="*/ 52252 w 1319349"/>
              <a:gd name="connsiteY69" fmla="*/ 904603 h 1152798"/>
              <a:gd name="connsiteX70" fmla="*/ 78378 w 1319349"/>
              <a:gd name="connsiteY70" fmla="*/ 875212 h 1152798"/>
              <a:gd name="connsiteX71" fmla="*/ 107769 w 1319349"/>
              <a:gd name="connsiteY71" fmla="*/ 695598 h 1152798"/>
              <a:gd name="connsiteX72" fmla="*/ 71846 w 1319349"/>
              <a:gd name="connsiteY72" fmla="*/ 689066 h 1152798"/>
              <a:gd name="connsiteX73" fmla="*/ 62049 w 1319349"/>
              <a:gd name="connsiteY73" fmla="*/ 640080 h 1152798"/>
              <a:gd name="connsiteX74" fmla="*/ 97972 w 1319349"/>
              <a:gd name="connsiteY74" fmla="*/ 597626 h 1152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319349" h="1152798">
                <a:moveTo>
                  <a:pt x="97972" y="597626"/>
                </a:moveTo>
                <a:lnTo>
                  <a:pt x="182880" y="604158"/>
                </a:lnTo>
                <a:lnTo>
                  <a:pt x="215538" y="610689"/>
                </a:lnTo>
                <a:lnTo>
                  <a:pt x="241663" y="659675"/>
                </a:lnTo>
                <a:lnTo>
                  <a:pt x="261258" y="676003"/>
                </a:lnTo>
                <a:lnTo>
                  <a:pt x="316775" y="656409"/>
                </a:lnTo>
                <a:lnTo>
                  <a:pt x="372292" y="620486"/>
                </a:lnTo>
                <a:lnTo>
                  <a:pt x="414746" y="627018"/>
                </a:lnTo>
                <a:lnTo>
                  <a:pt x="418012" y="581298"/>
                </a:lnTo>
                <a:lnTo>
                  <a:pt x="427809" y="542109"/>
                </a:lnTo>
                <a:lnTo>
                  <a:pt x="460466" y="489858"/>
                </a:lnTo>
                <a:lnTo>
                  <a:pt x="509452" y="457200"/>
                </a:lnTo>
                <a:lnTo>
                  <a:pt x="597626" y="440872"/>
                </a:lnTo>
                <a:lnTo>
                  <a:pt x="643346" y="411480"/>
                </a:lnTo>
                <a:lnTo>
                  <a:pt x="653143" y="365760"/>
                </a:lnTo>
                <a:lnTo>
                  <a:pt x="653143" y="284118"/>
                </a:lnTo>
                <a:lnTo>
                  <a:pt x="633549" y="241663"/>
                </a:lnTo>
                <a:lnTo>
                  <a:pt x="669472" y="199209"/>
                </a:lnTo>
                <a:lnTo>
                  <a:pt x="741318" y="199209"/>
                </a:lnTo>
                <a:lnTo>
                  <a:pt x="819695" y="156755"/>
                </a:lnTo>
                <a:lnTo>
                  <a:pt x="832758" y="127363"/>
                </a:lnTo>
                <a:lnTo>
                  <a:pt x="911135" y="153489"/>
                </a:lnTo>
                <a:lnTo>
                  <a:pt x="963386" y="120832"/>
                </a:lnTo>
                <a:lnTo>
                  <a:pt x="979715" y="32658"/>
                </a:lnTo>
                <a:lnTo>
                  <a:pt x="1025435" y="0"/>
                </a:lnTo>
                <a:lnTo>
                  <a:pt x="1048295" y="52252"/>
                </a:lnTo>
                <a:lnTo>
                  <a:pt x="1107078" y="45720"/>
                </a:lnTo>
                <a:lnTo>
                  <a:pt x="1146266" y="55518"/>
                </a:lnTo>
                <a:lnTo>
                  <a:pt x="1218112" y="52252"/>
                </a:lnTo>
                <a:lnTo>
                  <a:pt x="1247503" y="81643"/>
                </a:lnTo>
                <a:lnTo>
                  <a:pt x="1286692" y="133895"/>
                </a:lnTo>
                <a:lnTo>
                  <a:pt x="1312818" y="179615"/>
                </a:lnTo>
                <a:lnTo>
                  <a:pt x="1312818" y="228600"/>
                </a:lnTo>
                <a:lnTo>
                  <a:pt x="1319349" y="248195"/>
                </a:lnTo>
                <a:lnTo>
                  <a:pt x="1319349" y="248195"/>
                </a:lnTo>
                <a:lnTo>
                  <a:pt x="1293223" y="316775"/>
                </a:lnTo>
                <a:lnTo>
                  <a:pt x="1254035" y="352698"/>
                </a:lnTo>
                <a:lnTo>
                  <a:pt x="1211580" y="372292"/>
                </a:lnTo>
                <a:lnTo>
                  <a:pt x="1205049" y="421278"/>
                </a:lnTo>
                <a:lnTo>
                  <a:pt x="1175658" y="457200"/>
                </a:lnTo>
                <a:lnTo>
                  <a:pt x="1123406" y="453935"/>
                </a:lnTo>
                <a:lnTo>
                  <a:pt x="1094015" y="486592"/>
                </a:lnTo>
                <a:lnTo>
                  <a:pt x="1084218" y="506186"/>
                </a:lnTo>
                <a:cubicBezTo>
                  <a:pt x="1050477" y="502812"/>
                  <a:pt x="1062500" y="502920"/>
                  <a:pt x="1048295" y="502920"/>
                </a:cubicBezTo>
                <a:lnTo>
                  <a:pt x="1038498" y="499655"/>
                </a:lnTo>
                <a:lnTo>
                  <a:pt x="1002575" y="486592"/>
                </a:lnTo>
                <a:lnTo>
                  <a:pt x="950323" y="525780"/>
                </a:lnTo>
                <a:lnTo>
                  <a:pt x="881743" y="545375"/>
                </a:lnTo>
                <a:lnTo>
                  <a:pt x="858883" y="548640"/>
                </a:lnTo>
                <a:lnTo>
                  <a:pt x="839289" y="532312"/>
                </a:lnTo>
                <a:lnTo>
                  <a:pt x="796835" y="480060"/>
                </a:lnTo>
                <a:lnTo>
                  <a:pt x="754380" y="506186"/>
                </a:lnTo>
                <a:lnTo>
                  <a:pt x="744583" y="538843"/>
                </a:lnTo>
                <a:lnTo>
                  <a:pt x="751115" y="594360"/>
                </a:lnTo>
                <a:lnTo>
                  <a:pt x="757646" y="656409"/>
                </a:lnTo>
                <a:lnTo>
                  <a:pt x="741318" y="698863"/>
                </a:lnTo>
                <a:lnTo>
                  <a:pt x="708660" y="754380"/>
                </a:lnTo>
                <a:lnTo>
                  <a:pt x="636815" y="796835"/>
                </a:lnTo>
                <a:lnTo>
                  <a:pt x="519249" y="822960"/>
                </a:lnTo>
                <a:lnTo>
                  <a:pt x="450669" y="813163"/>
                </a:lnTo>
                <a:lnTo>
                  <a:pt x="378823" y="1061358"/>
                </a:lnTo>
                <a:lnTo>
                  <a:pt x="336369" y="1107078"/>
                </a:lnTo>
                <a:lnTo>
                  <a:pt x="284118" y="1143000"/>
                </a:lnTo>
                <a:lnTo>
                  <a:pt x="202475" y="1152798"/>
                </a:lnTo>
                <a:lnTo>
                  <a:pt x="146958" y="1129938"/>
                </a:lnTo>
                <a:lnTo>
                  <a:pt x="114300" y="1097280"/>
                </a:lnTo>
                <a:lnTo>
                  <a:pt x="84909" y="1022169"/>
                </a:lnTo>
                <a:lnTo>
                  <a:pt x="0" y="1054826"/>
                </a:lnTo>
                <a:lnTo>
                  <a:pt x="16329" y="982980"/>
                </a:lnTo>
                <a:lnTo>
                  <a:pt x="52252" y="904603"/>
                </a:lnTo>
                <a:lnTo>
                  <a:pt x="78378" y="875212"/>
                </a:lnTo>
                <a:lnTo>
                  <a:pt x="107769" y="695598"/>
                </a:lnTo>
                <a:lnTo>
                  <a:pt x="71846" y="689066"/>
                </a:lnTo>
                <a:lnTo>
                  <a:pt x="62049" y="640080"/>
                </a:lnTo>
                <a:lnTo>
                  <a:pt x="97972" y="597626"/>
                </a:lnTo>
                <a:close/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8B081AAA-E698-4242-B8EF-2720845BAF82}"/>
              </a:ext>
            </a:extLst>
          </p:cNvPr>
          <p:cNvSpPr/>
          <p:nvPr/>
        </p:nvSpPr>
        <p:spPr>
          <a:xfrm>
            <a:off x="1865144" y="3544068"/>
            <a:ext cx="427809" cy="427809"/>
          </a:xfrm>
          <a:custGeom>
            <a:avLst/>
            <a:gdLst>
              <a:gd name="connsiteX0" fmla="*/ 375557 w 427809"/>
              <a:gd name="connsiteY0" fmla="*/ 0 h 427809"/>
              <a:gd name="connsiteX1" fmla="*/ 310243 w 427809"/>
              <a:gd name="connsiteY1" fmla="*/ 29392 h 427809"/>
              <a:gd name="connsiteX2" fmla="*/ 293914 w 427809"/>
              <a:gd name="connsiteY2" fmla="*/ 65314 h 427809"/>
              <a:gd name="connsiteX3" fmla="*/ 284117 w 427809"/>
              <a:gd name="connsiteY3" fmla="*/ 84909 h 427809"/>
              <a:gd name="connsiteX4" fmla="*/ 244929 w 427809"/>
              <a:gd name="connsiteY4" fmla="*/ 104503 h 427809"/>
              <a:gd name="connsiteX5" fmla="*/ 133894 w 427809"/>
              <a:gd name="connsiteY5" fmla="*/ 133894 h 427809"/>
              <a:gd name="connsiteX6" fmla="*/ 29391 w 427809"/>
              <a:gd name="connsiteY6" fmla="*/ 156754 h 427809"/>
              <a:gd name="connsiteX7" fmla="*/ 0 w 427809"/>
              <a:gd name="connsiteY7" fmla="*/ 160020 h 427809"/>
              <a:gd name="connsiteX8" fmla="*/ 32657 w 427809"/>
              <a:gd name="connsiteY8" fmla="*/ 189412 h 427809"/>
              <a:gd name="connsiteX9" fmla="*/ 84909 w 427809"/>
              <a:gd name="connsiteY9" fmla="*/ 222069 h 427809"/>
              <a:gd name="connsiteX10" fmla="*/ 222069 w 427809"/>
              <a:gd name="connsiteY10" fmla="*/ 238397 h 427809"/>
              <a:gd name="connsiteX11" fmla="*/ 222069 w 427809"/>
              <a:gd name="connsiteY11" fmla="*/ 238397 h 427809"/>
              <a:gd name="connsiteX12" fmla="*/ 261257 w 427809"/>
              <a:gd name="connsiteY12" fmla="*/ 235132 h 427809"/>
              <a:gd name="connsiteX13" fmla="*/ 261257 w 427809"/>
              <a:gd name="connsiteY13" fmla="*/ 280852 h 427809"/>
              <a:gd name="connsiteX14" fmla="*/ 346166 w 427809"/>
              <a:gd name="connsiteY14" fmla="*/ 303712 h 427809"/>
              <a:gd name="connsiteX15" fmla="*/ 342900 w 427809"/>
              <a:gd name="connsiteY15" fmla="*/ 339634 h 427809"/>
              <a:gd name="connsiteX16" fmla="*/ 362494 w 427809"/>
              <a:gd name="connsiteY16" fmla="*/ 401683 h 427809"/>
              <a:gd name="connsiteX17" fmla="*/ 427809 w 427809"/>
              <a:gd name="connsiteY17" fmla="*/ 427809 h 427809"/>
              <a:gd name="connsiteX18" fmla="*/ 421277 w 427809"/>
              <a:gd name="connsiteY18" fmla="*/ 303712 h 427809"/>
              <a:gd name="connsiteX19" fmla="*/ 414746 w 427809"/>
              <a:gd name="connsiteY19" fmla="*/ 182880 h 427809"/>
              <a:gd name="connsiteX20" fmla="*/ 375557 w 427809"/>
              <a:gd name="connsiteY20" fmla="*/ 0 h 427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27809" h="427809">
                <a:moveTo>
                  <a:pt x="375557" y="0"/>
                </a:moveTo>
                <a:lnTo>
                  <a:pt x="310243" y="29392"/>
                </a:lnTo>
                <a:lnTo>
                  <a:pt x="293914" y="65314"/>
                </a:lnTo>
                <a:lnTo>
                  <a:pt x="284117" y="84909"/>
                </a:lnTo>
                <a:lnTo>
                  <a:pt x="244929" y="104503"/>
                </a:lnTo>
                <a:lnTo>
                  <a:pt x="133894" y="133894"/>
                </a:lnTo>
                <a:lnTo>
                  <a:pt x="29391" y="156754"/>
                </a:lnTo>
                <a:lnTo>
                  <a:pt x="0" y="160020"/>
                </a:lnTo>
                <a:lnTo>
                  <a:pt x="32657" y="189412"/>
                </a:lnTo>
                <a:lnTo>
                  <a:pt x="84909" y="222069"/>
                </a:lnTo>
                <a:lnTo>
                  <a:pt x="222069" y="238397"/>
                </a:lnTo>
                <a:lnTo>
                  <a:pt x="222069" y="238397"/>
                </a:lnTo>
                <a:lnTo>
                  <a:pt x="261257" y="235132"/>
                </a:lnTo>
                <a:lnTo>
                  <a:pt x="261257" y="280852"/>
                </a:lnTo>
                <a:lnTo>
                  <a:pt x="346166" y="303712"/>
                </a:lnTo>
                <a:lnTo>
                  <a:pt x="342900" y="339634"/>
                </a:lnTo>
                <a:lnTo>
                  <a:pt x="362494" y="401683"/>
                </a:lnTo>
                <a:lnTo>
                  <a:pt x="427809" y="427809"/>
                </a:lnTo>
                <a:lnTo>
                  <a:pt x="421277" y="303712"/>
                </a:lnTo>
                <a:lnTo>
                  <a:pt x="414746" y="182880"/>
                </a:lnTo>
                <a:lnTo>
                  <a:pt x="375557" y="0"/>
                </a:lnTo>
                <a:close/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1E2F66E3-1495-4967-8426-B6B5F7332FB3}"/>
              </a:ext>
            </a:extLst>
          </p:cNvPr>
          <p:cNvSpPr/>
          <p:nvPr/>
        </p:nvSpPr>
        <p:spPr>
          <a:xfrm>
            <a:off x="545795" y="1806708"/>
            <a:ext cx="365760" cy="355963"/>
          </a:xfrm>
          <a:custGeom>
            <a:avLst/>
            <a:gdLst>
              <a:gd name="connsiteX0" fmla="*/ 320040 w 365760"/>
              <a:gd name="connsiteY0" fmla="*/ 195943 h 355963"/>
              <a:gd name="connsiteX1" fmla="*/ 297180 w 365760"/>
              <a:gd name="connsiteY1" fmla="*/ 130629 h 355963"/>
              <a:gd name="connsiteX2" fmla="*/ 329838 w 365760"/>
              <a:gd name="connsiteY2" fmla="*/ 111034 h 355963"/>
              <a:gd name="connsiteX3" fmla="*/ 355963 w 365760"/>
              <a:gd name="connsiteY3" fmla="*/ 52252 h 355963"/>
              <a:gd name="connsiteX4" fmla="*/ 365760 w 365760"/>
              <a:gd name="connsiteY4" fmla="*/ 0 h 355963"/>
              <a:gd name="connsiteX5" fmla="*/ 277586 w 365760"/>
              <a:gd name="connsiteY5" fmla="*/ 16329 h 355963"/>
              <a:gd name="connsiteX6" fmla="*/ 189412 w 365760"/>
              <a:gd name="connsiteY6" fmla="*/ 35923 h 355963"/>
              <a:gd name="connsiteX7" fmla="*/ 97972 w 365760"/>
              <a:gd name="connsiteY7" fmla="*/ 88174 h 355963"/>
              <a:gd name="connsiteX8" fmla="*/ 55518 w 365760"/>
              <a:gd name="connsiteY8" fmla="*/ 127363 h 355963"/>
              <a:gd name="connsiteX9" fmla="*/ 19595 w 365760"/>
              <a:gd name="connsiteY9" fmla="*/ 238397 h 355963"/>
              <a:gd name="connsiteX10" fmla="*/ 0 w 365760"/>
              <a:gd name="connsiteY10" fmla="*/ 336369 h 355963"/>
              <a:gd name="connsiteX11" fmla="*/ 88175 w 365760"/>
              <a:gd name="connsiteY11" fmla="*/ 303712 h 355963"/>
              <a:gd name="connsiteX12" fmla="*/ 133895 w 365760"/>
              <a:gd name="connsiteY12" fmla="*/ 355963 h 355963"/>
              <a:gd name="connsiteX13" fmla="*/ 140426 w 365760"/>
              <a:gd name="connsiteY13" fmla="*/ 316774 h 355963"/>
              <a:gd name="connsiteX14" fmla="*/ 199209 w 365760"/>
              <a:gd name="connsiteY14" fmla="*/ 287383 h 355963"/>
              <a:gd name="connsiteX15" fmla="*/ 228600 w 365760"/>
              <a:gd name="connsiteY15" fmla="*/ 274320 h 355963"/>
              <a:gd name="connsiteX16" fmla="*/ 280852 w 365760"/>
              <a:gd name="connsiteY16" fmla="*/ 303712 h 355963"/>
              <a:gd name="connsiteX17" fmla="*/ 297180 w 365760"/>
              <a:gd name="connsiteY17" fmla="*/ 261257 h 355963"/>
              <a:gd name="connsiteX18" fmla="*/ 320040 w 365760"/>
              <a:gd name="connsiteY18" fmla="*/ 195943 h 355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5760" h="355963">
                <a:moveTo>
                  <a:pt x="320040" y="195943"/>
                </a:moveTo>
                <a:lnTo>
                  <a:pt x="297180" y="130629"/>
                </a:lnTo>
                <a:lnTo>
                  <a:pt x="329838" y="111034"/>
                </a:lnTo>
                <a:lnTo>
                  <a:pt x="355963" y="52252"/>
                </a:lnTo>
                <a:lnTo>
                  <a:pt x="365760" y="0"/>
                </a:lnTo>
                <a:lnTo>
                  <a:pt x="277586" y="16329"/>
                </a:lnTo>
                <a:lnTo>
                  <a:pt x="189412" y="35923"/>
                </a:lnTo>
                <a:lnTo>
                  <a:pt x="97972" y="88174"/>
                </a:lnTo>
                <a:lnTo>
                  <a:pt x="55518" y="127363"/>
                </a:lnTo>
                <a:lnTo>
                  <a:pt x="19595" y="238397"/>
                </a:lnTo>
                <a:lnTo>
                  <a:pt x="0" y="336369"/>
                </a:lnTo>
                <a:lnTo>
                  <a:pt x="88175" y="303712"/>
                </a:lnTo>
                <a:lnTo>
                  <a:pt x="133895" y="355963"/>
                </a:lnTo>
                <a:lnTo>
                  <a:pt x="140426" y="316774"/>
                </a:lnTo>
                <a:lnTo>
                  <a:pt x="199209" y="287383"/>
                </a:lnTo>
                <a:lnTo>
                  <a:pt x="228600" y="274320"/>
                </a:lnTo>
                <a:lnTo>
                  <a:pt x="280852" y="303712"/>
                </a:lnTo>
                <a:lnTo>
                  <a:pt x="297180" y="261257"/>
                </a:lnTo>
                <a:lnTo>
                  <a:pt x="320040" y="195943"/>
                </a:lnTo>
                <a:close/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07C3CB4-CCB1-4884-977E-5C9B89B1D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925" y="692806"/>
            <a:ext cx="1688738" cy="1847248"/>
          </a:xfrm>
          <a:prstGeom prst="rect">
            <a:avLst/>
          </a:prstGeom>
          <a:effectLst>
            <a:glow rad="241300">
              <a:srgbClr val="92D050">
                <a:alpha val="61000"/>
              </a:srgbClr>
            </a:glow>
          </a:effectLst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C3CCFC61-EA19-48E4-B469-EC2726EB5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519" y="1175468"/>
            <a:ext cx="3359187" cy="3346994"/>
          </a:xfrm>
          <a:prstGeom prst="rect">
            <a:avLst/>
          </a:prstGeom>
          <a:effectLst>
            <a:glow rad="228600">
              <a:schemeClr val="accent1">
                <a:satMod val="175000"/>
                <a:alpha val="30000"/>
              </a:schemeClr>
            </a:glow>
          </a:effectLst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5B1962F3-F859-42A6-B386-B6FD4164AA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813" b="17109"/>
          <a:stretch/>
        </p:blipFill>
        <p:spPr>
          <a:xfrm>
            <a:off x="3844809" y="525666"/>
            <a:ext cx="4032251" cy="388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25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8908A0F1-0C47-4A74-B62F-6709D3C70B4A}"/>
              </a:ext>
            </a:extLst>
          </p:cNvPr>
          <p:cNvSpPr/>
          <p:nvPr/>
        </p:nvSpPr>
        <p:spPr>
          <a:xfrm>
            <a:off x="1270000" y="2613660"/>
            <a:ext cx="482600" cy="299720"/>
          </a:xfrm>
          <a:custGeom>
            <a:avLst/>
            <a:gdLst>
              <a:gd name="connsiteX0" fmla="*/ 139700 w 482600"/>
              <a:gd name="connsiteY0" fmla="*/ 238760 h 299720"/>
              <a:gd name="connsiteX1" fmla="*/ 119380 w 482600"/>
              <a:gd name="connsiteY1" fmla="*/ 193040 h 299720"/>
              <a:gd name="connsiteX2" fmla="*/ 93980 w 482600"/>
              <a:gd name="connsiteY2" fmla="*/ 185420 h 299720"/>
              <a:gd name="connsiteX3" fmla="*/ 0 w 482600"/>
              <a:gd name="connsiteY3" fmla="*/ 299720 h 299720"/>
              <a:gd name="connsiteX4" fmla="*/ 7620 w 482600"/>
              <a:gd name="connsiteY4" fmla="*/ 223520 h 299720"/>
              <a:gd name="connsiteX5" fmla="*/ 101600 w 482600"/>
              <a:gd name="connsiteY5" fmla="*/ 88900 h 299720"/>
              <a:gd name="connsiteX6" fmla="*/ 233680 w 482600"/>
              <a:gd name="connsiteY6" fmla="*/ 30480 h 299720"/>
              <a:gd name="connsiteX7" fmla="*/ 332740 w 482600"/>
              <a:gd name="connsiteY7" fmla="*/ 15240 h 299720"/>
              <a:gd name="connsiteX8" fmla="*/ 469900 w 482600"/>
              <a:gd name="connsiteY8" fmla="*/ 0 h 299720"/>
              <a:gd name="connsiteX9" fmla="*/ 482600 w 482600"/>
              <a:gd name="connsiteY9" fmla="*/ 38100 h 299720"/>
              <a:gd name="connsiteX10" fmla="*/ 464820 w 482600"/>
              <a:gd name="connsiteY10" fmla="*/ 66040 h 299720"/>
              <a:gd name="connsiteX11" fmla="*/ 406400 w 482600"/>
              <a:gd name="connsiteY11" fmla="*/ 93980 h 299720"/>
              <a:gd name="connsiteX12" fmla="*/ 347980 w 482600"/>
              <a:gd name="connsiteY12" fmla="*/ 99060 h 299720"/>
              <a:gd name="connsiteX13" fmla="*/ 360680 w 482600"/>
              <a:gd name="connsiteY13" fmla="*/ 147320 h 299720"/>
              <a:gd name="connsiteX14" fmla="*/ 332740 w 482600"/>
              <a:gd name="connsiteY14" fmla="*/ 215900 h 299720"/>
              <a:gd name="connsiteX15" fmla="*/ 299720 w 482600"/>
              <a:gd name="connsiteY15" fmla="*/ 271780 h 299720"/>
              <a:gd name="connsiteX16" fmla="*/ 233680 w 482600"/>
              <a:gd name="connsiteY16" fmla="*/ 264160 h 299720"/>
              <a:gd name="connsiteX17" fmla="*/ 139700 w 482600"/>
              <a:gd name="connsiteY17" fmla="*/ 238760 h 299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82600" h="299720">
                <a:moveTo>
                  <a:pt x="139700" y="238760"/>
                </a:moveTo>
                <a:lnTo>
                  <a:pt x="119380" y="193040"/>
                </a:lnTo>
                <a:lnTo>
                  <a:pt x="93980" y="185420"/>
                </a:lnTo>
                <a:lnTo>
                  <a:pt x="0" y="299720"/>
                </a:lnTo>
                <a:lnTo>
                  <a:pt x="7620" y="223520"/>
                </a:lnTo>
                <a:lnTo>
                  <a:pt x="101600" y="88900"/>
                </a:lnTo>
                <a:lnTo>
                  <a:pt x="233680" y="30480"/>
                </a:lnTo>
                <a:lnTo>
                  <a:pt x="332740" y="15240"/>
                </a:lnTo>
                <a:lnTo>
                  <a:pt x="469900" y="0"/>
                </a:lnTo>
                <a:lnTo>
                  <a:pt x="482600" y="38100"/>
                </a:lnTo>
                <a:lnTo>
                  <a:pt x="464820" y="66040"/>
                </a:lnTo>
                <a:lnTo>
                  <a:pt x="406400" y="93980"/>
                </a:lnTo>
                <a:lnTo>
                  <a:pt x="347980" y="99060"/>
                </a:lnTo>
                <a:lnTo>
                  <a:pt x="360680" y="147320"/>
                </a:lnTo>
                <a:lnTo>
                  <a:pt x="332740" y="215900"/>
                </a:lnTo>
                <a:lnTo>
                  <a:pt x="299720" y="271780"/>
                </a:lnTo>
                <a:lnTo>
                  <a:pt x="233680" y="264160"/>
                </a:lnTo>
                <a:lnTo>
                  <a:pt x="139700" y="238760"/>
                </a:lnTo>
                <a:close/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BA73FAAE-B30A-4C1F-99E3-DAF61F31C9DE}"/>
              </a:ext>
            </a:extLst>
          </p:cNvPr>
          <p:cNvSpPr/>
          <p:nvPr/>
        </p:nvSpPr>
        <p:spPr>
          <a:xfrm>
            <a:off x="3751152" y="4638392"/>
            <a:ext cx="1182987" cy="784634"/>
          </a:xfrm>
          <a:custGeom>
            <a:avLst/>
            <a:gdLst>
              <a:gd name="connsiteX0" fmla="*/ 81482 w 1182987"/>
              <a:gd name="connsiteY0" fmla="*/ 93553 h 784634"/>
              <a:gd name="connsiteX1" fmla="*/ 199177 w 1182987"/>
              <a:gd name="connsiteY1" fmla="*/ 24143 h 784634"/>
              <a:gd name="connsiteX2" fmla="*/ 368175 w 1182987"/>
              <a:gd name="connsiteY2" fmla="*/ 0 h 784634"/>
              <a:gd name="connsiteX3" fmla="*/ 365157 w 1182987"/>
              <a:gd name="connsiteY3" fmla="*/ 111659 h 784634"/>
              <a:gd name="connsiteX4" fmla="*/ 513030 w 1182987"/>
              <a:gd name="connsiteY4" fmla="*/ 141838 h 784634"/>
              <a:gd name="connsiteX5" fmla="*/ 543208 w 1182987"/>
              <a:gd name="connsiteY5" fmla="*/ 51303 h 784634"/>
              <a:gd name="connsiteX6" fmla="*/ 579422 w 1182987"/>
              <a:gd name="connsiteY6" fmla="*/ 39232 h 784634"/>
              <a:gd name="connsiteX7" fmla="*/ 615636 w 1182987"/>
              <a:gd name="connsiteY7" fmla="*/ 69410 h 784634"/>
              <a:gd name="connsiteX8" fmla="*/ 624690 w 1182987"/>
              <a:gd name="connsiteY8" fmla="*/ 78463 h 784634"/>
              <a:gd name="connsiteX9" fmla="*/ 660903 w 1182987"/>
              <a:gd name="connsiteY9" fmla="*/ 72428 h 784634"/>
              <a:gd name="connsiteX10" fmla="*/ 663921 w 1182987"/>
              <a:gd name="connsiteY10" fmla="*/ 102606 h 784634"/>
              <a:gd name="connsiteX11" fmla="*/ 675993 w 1182987"/>
              <a:gd name="connsiteY11" fmla="*/ 138820 h 784634"/>
              <a:gd name="connsiteX12" fmla="*/ 706171 w 1182987"/>
              <a:gd name="connsiteY12" fmla="*/ 159945 h 784634"/>
              <a:gd name="connsiteX13" fmla="*/ 736349 w 1182987"/>
              <a:gd name="connsiteY13" fmla="*/ 181069 h 784634"/>
              <a:gd name="connsiteX14" fmla="*/ 814812 w 1182987"/>
              <a:gd name="connsiteY14" fmla="*/ 196158 h 784634"/>
              <a:gd name="connsiteX15" fmla="*/ 1010971 w 1182987"/>
              <a:gd name="connsiteY15" fmla="*/ 316871 h 784634"/>
              <a:gd name="connsiteX16" fmla="*/ 1128666 w 1182987"/>
              <a:gd name="connsiteY16" fmla="*/ 473798 h 784634"/>
              <a:gd name="connsiteX17" fmla="*/ 1152808 w 1182987"/>
              <a:gd name="connsiteY17" fmla="*/ 534155 h 784634"/>
              <a:gd name="connsiteX18" fmla="*/ 1182987 w 1182987"/>
              <a:gd name="connsiteY18" fmla="*/ 615636 h 784634"/>
              <a:gd name="connsiteX19" fmla="*/ 1167898 w 1182987"/>
              <a:gd name="connsiteY19" fmla="*/ 709188 h 784634"/>
              <a:gd name="connsiteX20" fmla="*/ 1152808 w 1182987"/>
              <a:gd name="connsiteY20" fmla="*/ 781616 h 784634"/>
              <a:gd name="connsiteX21" fmla="*/ 1107541 w 1182987"/>
              <a:gd name="connsiteY21" fmla="*/ 715224 h 784634"/>
              <a:gd name="connsiteX22" fmla="*/ 1098488 w 1182987"/>
              <a:gd name="connsiteY22" fmla="*/ 784634 h 784634"/>
              <a:gd name="connsiteX23" fmla="*/ 1044167 w 1182987"/>
              <a:gd name="connsiteY23" fmla="*/ 672974 h 784634"/>
              <a:gd name="connsiteX24" fmla="*/ 935525 w 1182987"/>
              <a:gd name="connsiteY24" fmla="*/ 570368 h 784634"/>
              <a:gd name="connsiteX25" fmla="*/ 832919 w 1182987"/>
              <a:gd name="connsiteY25" fmla="*/ 522083 h 784634"/>
              <a:gd name="connsiteX26" fmla="*/ 721260 w 1182987"/>
              <a:gd name="connsiteY26" fmla="*/ 476816 h 784634"/>
              <a:gd name="connsiteX27" fmla="*/ 624690 w 1182987"/>
              <a:gd name="connsiteY27" fmla="*/ 437584 h 784634"/>
              <a:gd name="connsiteX28" fmla="*/ 528119 w 1182987"/>
              <a:gd name="connsiteY28" fmla="*/ 368174 h 784634"/>
              <a:gd name="connsiteX29" fmla="*/ 386282 w 1182987"/>
              <a:gd name="connsiteY29" fmla="*/ 419477 h 784634"/>
              <a:gd name="connsiteX30" fmla="*/ 337997 w 1182987"/>
              <a:gd name="connsiteY30" fmla="*/ 428531 h 784634"/>
              <a:gd name="connsiteX31" fmla="*/ 334979 w 1182987"/>
              <a:gd name="connsiteY31" fmla="*/ 488887 h 784634"/>
              <a:gd name="connsiteX32" fmla="*/ 334979 w 1182987"/>
              <a:gd name="connsiteY32" fmla="*/ 549244 h 784634"/>
              <a:gd name="connsiteX33" fmla="*/ 356103 w 1182987"/>
              <a:gd name="connsiteY33" fmla="*/ 618654 h 784634"/>
              <a:gd name="connsiteX34" fmla="*/ 217284 w 1182987"/>
              <a:gd name="connsiteY34" fmla="*/ 510012 h 784634"/>
              <a:gd name="connsiteX35" fmla="*/ 90535 w 1182987"/>
              <a:gd name="connsiteY35" fmla="*/ 464745 h 784634"/>
              <a:gd name="connsiteX36" fmla="*/ 0 w 1182987"/>
              <a:gd name="connsiteY36" fmla="*/ 431549 h 784634"/>
              <a:gd name="connsiteX37" fmla="*/ 3018 w 1182987"/>
              <a:gd name="connsiteY37" fmla="*/ 401370 h 784634"/>
              <a:gd name="connsiteX38" fmla="*/ 81482 w 1182987"/>
              <a:gd name="connsiteY38" fmla="*/ 93553 h 78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182987" h="784634">
                <a:moveTo>
                  <a:pt x="81482" y="93553"/>
                </a:moveTo>
                <a:lnTo>
                  <a:pt x="199177" y="24143"/>
                </a:lnTo>
                <a:lnTo>
                  <a:pt x="368175" y="0"/>
                </a:lnTo>
                <a:lnTo>
                  <a:pt x="365157" y="111659"/>
                </a:lnTo>
                <a:lnTo>
                  <a:pt x="513030" y="141838"/>
                </a:lnTo>
                <a:lnTo>
                  <a:pt x="543208" y="51303"/>
                </a:lnTo>
                <a:lnTo>
                  <a:pt x="579422" y="39232"/>
                </a:lnTo>
                <a:lnTo>
                  <a:pt x="615636" y="69410"/>
                </a:lnTo>
                <a:lnTo>
                  <a:pt x="624690" y="78463"/>
                </a:lnTo>
                <a:lnTo>
                  <a:pt x="660903" y="72428"/>
                </a:lnTo>
                <a:lnTo>
                  <a:pt x="663921" y="102606"/>
                </a:lnTo>
                <a:lnTo>
                  <a:pt x="675993" y="138820"/>
                </a:lnTo>
                <a:lnTo>
                  <a:pt x="706171" y="159945"/>
                </a:lnTo>
                <a:lnTo>
                  <a:pt x="736349" y="181069"/>
                </a:lnTo>
                <a:lnTo>
                  <a:pt x="814812" y="196158"/>
                </a:lnTo>
                <a:lnTo>
                  <a:pt x="1010971" y="316871"/>
                </a:lnTo>
                <a:lnTo>
                  <a:pt x="1128666" y="473798"/>
                </a:lnTo>
                <a:lnTo>
                  <a:pt x="1152808" y="534155"/>
                </a:lnTo>
                <a:lnTo>
                  <a:pt x="1182987" y="615636"/>
                </a:lnTo>
                <a:lnTo>
                  <a:pt x="1167898" y="709188"/>
                </a:lnTo>
                <a:lnTo>
                  <a:pt x="1152808" y="781616"/>
                </a:lnTo>
                <a:lnTo>
                  <a:pt x="1107541" y="715224"/>
                </a:lnTo>
                <a:lnTo>
                  <a:pt x="1098488" y="784634"/>
                </a:lnTo>
                <a:lnTo>
                  <a:pt x="1044167" y="672974"/>
                </a:lnTo>
                <a:lnTo>
                  <a:pt x="935525" y="570368"/>
                </a:lnTo>
                <a:lnTo>
                  <a:pt x="832919" y="522083"/>
                </a:lnTo>
                <a:lnTo>
                  <a:pt x="721260" y="476816"/>
                </a:lnTo>
                <a:lnTo>
                  <a:pt x="624690" y="437584"/>
                </a:lnTo>
                <a:lnTo>
                  <a:pt x="528119" y="368174"/>
                </a:lnTo>
                <a:lnTo>
                  <a:pt x="386282" y="419477"/>
                </a:lnTo>
                <a:lnTo>
                  <a:pt x="337997" y="428531"/>
                </a:lnTo>
                <a:lnTo>
                  <a:pt x="334979" y="488887"/>
                </a:lnTo>
                <a:lnTo>
                  <a:pt x="334979" y="549244"/>
                </a:lnTo>
                <a:lnTo>
                  <a:pt x="356103" y="618654"/>
                </a:lnTo>
                <a:lnTo>
                  <a:pt x="217284" y="510012"/>
                </a:lnTo>
                <a:lnTo>
                  <a:pt x="90535" y="464745"/>
                </a:lnTo>
                <a:lnTo>
                  <a:pt x="0" y="431549"/>
                </a:lnTo>
                <a:lnTo>
                  <a:pt x="3018" y="401370"/>
                </a:lnTo>
                <a:lnTo>
                  <a:pt x="81482" y="93553"/>
                </a:lnTo>
                <a:close/>
              </a:path>
            </a:pathLst>
          </a:cu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5F2185AD-5E7F-4988-A58B-6AD9D9F763D4}"/>
              </a:ext>
            </a:extLst>
          </p:cNvPr>
          <p:cNvSpPr/>
          <p:nvPr/>
        </p:nvSpPr>
        <p:spPr>
          <a:xfrm>
            <a:off x="3914115" y="3871865"/>
            <a:ext cx="1176950" cy="712206"/>
          </a:xfrm>
          <a:custGeom>
            <a:avLst/>
            <a:gdLst>
              <a:gd name="connsiteX0" fmla="*/ 51303 w 1176950"/>
              <a:gd name="connsiteY0" fmla="*/ 187105 h 712206"/>
              <a:gd name="connsiteX1" fmla="*/ 30178 w 1176950"/>
              <a:gd name="connsiteY1" fmla="*/ 268586 h 712206"/>
              <a:gd name="connsiteX2" fmla="*/ 78463 w 1176950"/>
              <a:gd name="connsiteY2" fmla="*/ 434567 h 712206"/>
              <a:gd name="connsiteX3" fmla="*/ 0 w 1176950"/>
              <a:gd name="connsiteY3" fmla="*/ 503977 h 712206"/>
              <a:gd name="connsiteX4" fmla="*/ 87517 w 1176950"/>
              <a:gd name="connsiteY4" fmla="*/ 609600 h 712206"/>
              <a:gd name="connsiteX5" fmla="*/ 90535 w 1176950"/>
              <a:gd name="connsiteY5" fmla="*/ 624689 h 712206"/>
              <a:gd name="connsiteX6" fmla="*/ 120713 w 1176950"/>
              <a:gd name="connsiteY6" fmla="*/ 540190 h 712206"/>
              <a:gd name="connsiteX7" fmla="*/ 150891 w 1176950"/>
              <a:gd name="connsiteY7" fmla="*/ 552262 h 712206"/>
              <a:gd name="connsiteX8" fmla="*/ 165980 w 1176950"/>
              <a:gd name="connsiteY8" fmla="*/ 591493 h 712206"/>
              <a:gd name="connsiteX9" fmla="*/ 241426 w 1176950"/>
              <a:gd name="connsiteY9" fmla="*/ 570369 h 712206"/>
              <a:gd name="connsiteX10" fmla="*/ 328942 w 1176950"/>
              <a:gd name="connsiteY10" fmla="*/ 573386 h 712206"/>
              <a:gd name="connsiteX11" fmla="*/ 392317 w 1176950"/>
              <a:gd name="connsiteY11" fmla="*/ 597529 h 712206"/>
              <a:gd name="connsiteX12" fmla="*/ 410424 w 1176950"/>
              <a:gd name="connsiteY12" fmla="*/ 513030 h 712206"/>
              <a:gd name="connsiteX13" fmla="*/ 401370 w 1176950"/>
              <a:gd name="connsiteY13" fmla="*/ 425513 h 712206"/>
              <a:gd name="connsiteX14" fmla="*/ 497940 w 1176950"/>
              <a:gd name="connsiteY14" fmla="*/ 362139 h 712206"/>
              <a:gd name="connsiteX15" fmla="*/ 573386 w 1176950"/>
              <a:gd name="connsiteY15" fmla="*/ 341014 h 712206"/>
              <a:gd name="connsiteX16" fmla="*/ 642796 w 1176950"/>
              <a:gd name="connsiteY16" fmla="*/ 337996 h 712206"/>
              <a:gd name="connsiteX17" fmla="*/ 739366 w 1176950"/>
              <a:gd name="connsiteY17" fmla="*/ 371192 h 712206"/>
              <a:gd name="connsiteX18" fmla="*/ 817830 w 1176950"/>
              <a:gd name="connsiteY18" fmla="*/ 404388 h 712206"/>
              <a:gd name="connsiteX19" fmla="*/ 869133 w 1176950"/>
              <a:gd name="connsiteY19" fmla="*/ 407406 h 712206"/>
              <a:gd name="connsiteX20" fmla="*/ 980792 w 1176950"/>
              <a:gd name="connsiteY20" fmla="*/ 528119 h 712206"/>
              <a:gd name="connsiteX21" fmla="*/ 1032095 w 1176950"/>
              <a:gd name="connsiteY21" fmla="*/ 609600 h 712206"/>
              <a:gd name="connsiteX22" fmla="*/ 1056237 w 1176950"/>
              <a:gd name="connsiteY22" fmla="*/ 691082 h 712206"/>
              <a:gd name="connsiteX23" fmla="*/ 1086416 w 1176950"/>
              <a:gd name="connsiteY23" fmla="*/ 712206 h 712206"/>
              <a:gd name="connsiteX24" fmla="*/ 1140736 w 1176950"/>
              <a:gd name="connsiteY24" fmla="*/ 688064 h 712206"/>
              <a:gd name="connsiteX25" fmla="*/ 1176950 w 1176950"/>
              <a:gd name="connsiteY25" fmla="*/ 573386 h 712206"/>
              <a:gd name="connsiteX26" fmla="*/ 1161861 w 1176950"/>
              <a:gd name="connsiteY26" fmla="*/ 467763 h 712206"/>
              <a:gd name="connsiteX27" fmla="*/ 1134701 w 1176950"/>
              <a:gd name="connsiteY27" fmla="*/ 362139 h 712206"/>
              <a:gd name="connsiteX28" fmla="*/ 1086416 w 1176950"/>
              <a:gd name="connsiteY28" fmla="*/ 292729 h 712206"/>
              <a:gd name="connsiteX29" fmla="*/ 980792 w 1176950"/>
              <a:gd name="connsiteY29" fmla="*/ 214266 h 712206"/>
              <a:gd name="connsiteX30" fmla="*/ 841972 w 1176950"/>
              <a:gd name="connsiteY30" fmla="*/ 162963 h 712206"/>
              <a:gd name="connsiteX31" fmla="*/ 844990 w 1176950"/>
              <a:gd name="connsiteY31" fmla="*/ 96571 h 712206"/>
              <a:gd name="connsiteX32" fmla="*/ 745402 w 1176950"/>
              <a:gd name="connsiteY32" fmla="*/ 24143 h 712206"/>
              <a:gd name="connsiteX33" fmla="*/ 669956 w 1176950"/>
              <a:gd name="connsiteY33" fmla="*/ 3018 h 712206"/>
              <a:gd name="connsiteX34" fmla="*/ 573386 w 1176950"/>
              <a:gd name="connsiteY34" fmla="*/ 0 h 712206"/>
              <a:gd name="connsiteX35" fmla="*/ 220301 w 1176950"/>
              <a:gd name="connsiteY35" fmla="*/ 36214 h 712206"/>
              <a:gd name="connsiteX36" fmla="*/ 51303 w 1176950"/>
              <a:gd name="connsiteY36" fmla="*/ 187105 h 712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176950" h="712206">
                <a:moveTo>
                  <a:pt x="51303" y="187105"/>
                </a:moveTo>
                <a:lnTo>
                  <a:pt x="30178" y="268586"/>
                </a:lnTo>
                <a:lnTo>
                  <a:pt x="78463" y="434567"/>
                </a:lnTo>
                <a:lnTo>
                  <a:pt x="0" y="503977"/>
                </a:lnTo>
                <a:lnTo>
                  <a:pt x="87517" y="609600"/>
                </a:lnTo>
                <a:lnTo>
                  <a:pt x="90535" y="624689"/>
                </a:lnTo>
                <a:lnTo>
                  <a:pt x="120713" y="540190"/>
                </a:lnTo>
                <a:lnTo>
                  <a:pt x="150891" y="552262"/>
                </a:lnTo>
                <a:lnTo>
                  <a:pt x="165980" y="591493"/>
                </a:lnTo>
                <a:lnTo>
                  <a:pt x="241426" y="570369"/>
                </a:lnTo>
                <a:lnTo>
                  <a:pt x="328942" y="573386"/>
                </a:lnTo>
                <a:lnTo>
                  <a:pt x="392317" y="597529"/>
                </a:lnTo>
                <a:lnTo>
                  <a:pt x="410424" y="513030"/>
                </a:lnTo>
                <a:lnTo>
                  <a:pt x="401370" y="425513"/>
                </a:lnTo>
                <a:lnTo>
                  <a:pt x="497940" y="362139"/>
                </a:lnTo>
                <a:lnTo>
                  <a:pt x="573386" y="341014"/>
                </a:lnTo>
                <a:lnTo>
                  <a:pt x="642796" y="337996"/>
                </a:lnTo>
                <a:lnTo>
                  <a:pt x="739366" y="371192"/>
                </a:lnTo>
                <a:lnTo>
                  <a:pt x="817830" y="404388"/>
                </a:lnTo>
                <a:lnTo>
                  <a:pt x="869133" y="407406"/>
                </a:lnTo>
                <a:lnTo>
                  <a:pt x="980792" y="528119"/>
                </a:lnTo>
                <a:lnTo>
                  <a:pt x="1032095" y="609600"/>
                </a:lnTo>
                <a:lnTo>
                  <a:pt x="1056237" y="691082"/>
                </a:lnTo>
                <a:lnTo>
                  <a:pt x="1086416" y="712206"/>
                </a:lnTo>
                <a:lnTo>
                  <a:pt x="1140736" y="688064"/>
                </a:lnTo>
                <a:lnTo>
                  <a:pt x="1176950" y="573386"/>
                </a:lnTo>
                <a:lnTo>
                  <a:pt x="1161861" y="467763"/>
                </a:lnTo>
                <a:lnTo>
                  <a:pt x="1134701" y="362139"/>
                </a:lnTo>
                <a:lnTo>
                  <a:pt x="1086416" y="292729"/>
                </a:lnTo>
                <a:lnTo>
                  <a:pt x="980792" y="214266"/>
                </a:lnTo>
                <a:lnTo>
                  <a:pt x="841972" y="162963"/>
                </a:lnTo>
                <a:lnTo>
                  <a:pt x="844990" y="96571"/>
                </a:lnTo>
                <a:lnTo>
                  <a:pt x="745402" y="24143"/>
                </a:lnTo>
                <a:lnTo>
                  <a:pt x="669956" y="3018"/>
                </a:lnTo>
                <a:lnTo>
                  <a:pt x="573386" y="0"/>
                </a:lnTo>
                <a:lnTo>
                  <a:pt x="220301" y="36214"/>
                </a:lnTo>
                <a:lnTo>
                  <a:pt x="51303" y="187105"/>
                </a:lnTo>
                <a:close/>
              </a:path>
            </a:pathLst>
          </a:cu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15626DA2-F650-416D-8D8C-48FF8950BF04}"/>
              </a:ext>
            </a:extLst>
          </p:cNvPr>
          <p:cNvSpPr/>
          <p:nvPr/>
        </p:nvSpPr>
        <p:spPr>
          <a:xfrm>
            <a:off x="2534562" y="4113512"/>
            <a:ext cx="1408949" cy="1117886"/>
          </a:xfrm>
          <a:custGeom>
            <a:avLst/>
            <a:gdLst>
              <a:gd name="connsiteX0" fmla="*/ 1071523 w 1408949"/>
              <a:gd name="connsiteY0" fmla="*/ 10303 h 1117886"/>
              <a:gd name="connsiteX1" fmla="*/ 1125614 w 1408949"/>
              <a:gd name="connsiteY1" fmla="*/ 0 h 1117886"/>
              <a:gd name="connsiteX2" fmla="*/ 1148796 w 1408949"/>
              <a:gd name="connsiteY2" fmla="*/ 15455 h 1117886"/>
              <a:gd name="connsiteX3" fmla="*/ 1133341 w 1408949"/>
              <a:gd name="connsiteY3" fmla="*/ 77273 h 1117886"/>
              <a:gd name="connsiteX4" fmla="*/ 1107583 w 1408949"/>
              <a:gd name="connsiteY4" fmla="*/ 170001 h 1117886"/>
              <a:gd name="connsiteX5" fmla="*/ 1094704 w 1408949"/>
              <a:gd name="connsiteY5" fmla="*/ 249850 h 1117886"/>
              <a:gd name="connsiteX6" fmla="*/ 1197735 w 1408949"/>
              <a:gd name="connsiteY6" fmla="*/ 247274 h 1117886"/>
              <a:gd name="connsiteX7" fmla="*/ 1138493 w 1408949"/>
              <a:gd name="connsiteY7" fmla="*/ 340002 h 1117886"/>
              <a:gd name="connsiteX8" fmla="*/ 1102432 w 1408949"/>
              <a:gd name="connsiteY8" fmla="*/ 463640 h 1117886"/>
              <a:gd name="connsiteX9" fmla="*/ 1110159 w 1408949"/>
              <a:gd name="connsiteY9" fmla="*/ 579549 h 1117886"/>
              <a:gd name="connsiteX10" fmla="*/ 1146220 w 1408949"/>
              <a:gd name="connsiteY10" fmla="*/ 538337 h 1117886"/>
              <a:gd name="connsiteX11" fmla="*/ 1202887 w 1408949"/>
              <a:gd name="connsiteY11" fmla="*/ 579549 h 1117886"/>
              <a:gd name="connsiteX12" fmla="*/ 1233796 w 1408949"/>
              <a:gd name="connsiteY12" fmla="*/ 618186 h 1117886"/>
              <a:gd name="connsiteX13" fmla="*/ 1293039 w 1408949"/>
              <a:gd name="connsiteY13" fmla="*/ 576974 h 1117886"/>
              <a:gd name="connsiteX14" fmla="*/ 1334252 w 1408949"/>
              <a:gd name="connsiteY14" fmla="*/ 582125 h 1117886"/>
              <a:gd name="connsiteX15" fmla="*/ 1396070 w 1408949"/>
              <a:gd name="connsiteY15" fmla="*/ 636216 h 1117886"/>
              <a:gd name="connsiteX16" fmla="*/ 1408949 w 1408949"/>
              <a:gd name="connsiteY16" fmla="*/ 695459 h 1117886"/>
              <a:gd name="connsiteX17" fmla="*/ 1383191 w 1408949"/>
              <a:gd name="connsiteY17" fmla="*/ 783036 h 1117886"/>
              <a:gd name="connsiteX18" fmla="*/ 1316221 w 1408949"/>
              <a:gd name="connsiteY18" fmla="*/ 829400 h 1117886"/>
              <a:gd name="connsiteX19" fmla="*/ 1334252 w 1408949"/>
              <a:gd name="connsiteY19" fmla="*/ 891218 h 1117886"/>
              <a:gd name="connsiteX20" fmla="*/ 1238948 w 1408949"/>
              <a:gd name="connsiteY20" fmla="*/ 989098 h 1117886"/>
              <a:gd name="connsiteX21" fmla="*/ 1192584 w 1408949"/>
              <a:gd name="connsiteY21" fmla="*/ 1038037 h 1117886"/>
              <a:gd name="connsiteX22" fmla="*/ 1200311 w 1408949"/>
              <a:gd name="connsiteY22" fmla="*/ 1117886 h 1117886"/>
              <a:gd name="connsiteX23" fmla="*/ 1130765 w 1408949"/>
              <a:gd name="connsiteY23" fmla="*/ 1025158 h 1117886"/>
              <a:gd name="connsiteX24" fmla="*/ 1058644 w 1408949"/>
              <a:gd name="connsiteY24" fmla="*/ 1009704 h 1117886"/>
              <a:gd name="connsiteX25" fmla="*/ 1045765 w 1408949"/>
              <a:gd name="connsiteY25" fmla="*/ 986522 h 1117886"/>
              <a:gd name="connsiteX26" fmla="*/ 1022583 w 1408949"/>
              <a:gd name="connsiteY26" fmla="*/ 965916 h 1117886"/>
              <a:gd name="connsiteX27" fmla="*/ 999401 w 1408949"/>
              <a:gd name="connsiteY27" fmla="*/ 960764 h 1117886"/>
              <a:gd name="connsiteX28" fmla="*/ 950461 w 1408949"/>
              <a:gd name="connsiteY28" fmla="*/ 971067 h 1117886"/>
              <a:gd name="connsiteX29" fmla="*/ 955613 w 1408949"/>
              <a:gd name="connsiteY29" fmla="*/ 945309 h 1117886"/>
              <a:gd name="connsiteX30" fmla="*/ 919552 w 1408949"/>
              <a:gd name="connsiteY30" fmla="*/ 958188 h 1117886"/>
              <a:gd name="connsiteX31" fmla="*/ 875764 w 1408949"/>
              <a:gd name="connsiteY31" fmla="*/ 891218 h 1117886"/>
              <a:gd name="connsiteX32" fmla="*/ 795915 w 1408949"/>
              <a:gd name="connsiteY32" fmla="*/ 813945 h 1117886"/>
              <a:gd name="connsiteX33" fmla="*/ 741823 w 1408949"/>
              <a:gd name="connsiteY33" fmla="*/ 780460 h 1117886"/>
              <a:gd name="connsiteX34" fmla="*/ 324548 w 1408949"/>
              <a:gd name="connsiteY34" fmla="*/ 646520 h 1117886"/>
              <a:gd name="connsiteX35" fmla="*/ 260153 w 1408949"/>
              <a:gd name="connsiteY35" fmla="*/ 597580 h 1117886"/>
              <a:gd name="connsiteX36" fmla="*/ 200911 w 1408949"/>
              <a:gd name="connsiteY36" fmla="*/ 507428 h 1117886"/>
              <a:gd name="connsiteX37" fmla="*/ 177729 w 1408949"/>
              <a:gd name="connsiteY37" fmla="*/ 425003 h 1117886"/>
              <a:gd name="connsiteX38" fmla="*/ 110759 w 1408949"/>
              <a:gd name="connsiteY38" fmla="*/ 399245 h 1117886"/>
              <a:gd name="connsiteX39" fmla="*/ 7728 w 1408949"/>
              <a:gd name="connsiteY39" fmla="*/ 352881 h 1117886"/>
              <a:gd name="connsiteX40" fmla="*/ 0 w 1408949"/>
              <a:gd name="connsiteY40" fmla="*/ 288487 h 1117886"/>
              <a:gd name="connsiteX41" fmla="*/ 461064 w 1408949"/>
              <a:gd name="connsiteY41" fmla="*/ 90152 h 1117886"/>
              <a:gd name="connsiteX42" fmla="*/ 1071523 w 1408949"/>
              <a:gd name="connsiteY42" fmla="*/ 10303 h 111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08949" h="1117886">
                <a:moveTo>
                  <a:pt x="1071523" y="10303"/>
                </a:moveTo>
                <a:lnTo>
                  <a:pt x="1125614" y="0"/>
                </a:lnTo>
                <a:lnTo>
                  <a:pt x="1148796" y="15455"/>
                </a:lnTo>
                <a:lnTo>
                  <a:pt x="1133341" y="77273"/>
                </a:lnTo>
                <a:lnTo>
                  <a:pt x="1107583" y="170001"/>
                </a:lnTo>
                <a:lnTo>
                  <a:pt x="1094704" y="249850"/>
                </a:lnTo>
                <a:lnTo>
                  <a:pt x="1197735" y="247274"/>
                </a:lnTo>
                <a:lnTo>
                  <a:pt x="1138493" y="340002"/>
                </a:lnTo>
                <a:lnTo>
                  <a:pt x="1102432" y="463640"/>
                </a:lnTo>
                <a:lnTo>
                  <a:pt x="1110159" y="579549"/>
                </a:lnTo>
                <a:lnTo>
                  <a:pt x="1146220" y="538337"/>
                </a:lnTo>
                <a:lnTo>
                  <a:pt x="1202887" y="579549"/>
                </a:lnTo>
                <a:lnTo>
                  <a:pt x="1233796" y="618186"/>
                </a:lnTo>
                <a:lnTo>
                  <a:pt x="1293039" y="576974"/>
                </a:lnTo>
                <a:lnTo>
                  <a:pt x="1334252" y="582125"/>
                </a:lnTo>
                <a:lnTo>
                  <a:pt x="1396070" y="636216"/>
                </a:lnTo>
                <a:lnTo>
                  <a:pt x="1408949" y="695459"/>
                </a:lnTo>
                <a:lnTo>
                  <a:pt x="1383191" y="783036"/>
                </a:lnTo>
                <a:lnTo>
                  <a:pt x="1316221" y="829400"/>
                </a:lnTo>
                <a:lnTo>
                  <a:pt x="1334252" y="891218"/>
                </a:lnTo>
                <a:lnTo>
                  <a:pt x="1238948" y="989098"/>
                </a:lnTo>
                <a:lnTo>
                  <a:pt x="1192584" y="1038037"/>
                </a:lnTo>
                <a:lnTo>
                  <a:pt x="1200311" y="1117886"/>
                </a:lnTo>
                <a:lnTo>
                  <a:pt x="1130765" y="1025158"/>
                </a:lnTo>
                <a:lnTo>
                  <a:pt x="1058644" y="1009704"/>
                </a:lnTo>
                <a:lnTo>
                  <a:pt x="1045765" y="986522"/>
                </a:lnTo>
                <a:lnTo>
                  <a:pt x="1022583" y="965916"/>
                </a:lnTo>
                <a:lnTo>
                  <a:pt x="999401" y="960764"/>
                </a:lnTo>
                <a:lnTo>
                  <a:pt x="950461" y="971067"/>
                </a:lnTo>
                <a:lnTo>
                  <a:pt x="955613" y="945309"/>
                </a:lnTo>
                <a:lnTo>
                  <a:pt x="919552" y="958188"/>
                </a:lnTo>
                <a:lnTo>
                  <a:pt x="875764" y="891218"/>
                </a:lnTo>
                <a:lnTo>
                  <a:pt x="795915" y="813945"/>
                </a:lnTo>
                <a:lnTo>
                  <a:pt x="741823" y="780460"/>
                </a:lnTo>
                <a:lnTo>
                  <a:pt x="324548" y="646520"/>
                </a:lnTo>
                <a:lnTo>
                  <a:pt x="260153" y="597580"/>
                </a:lnTo>
                <a:lnTo>
                  <a:pt x="200911" y="507428"/>
                </a:lnTo>
                <a:lnTo>
                  <a:pt x="177729" y="425003"/>
                </a:lnTo>
                <a:lnTo>
                  <a:pt x="110759" y="399245"/>
                </a:lnTo>
                <a:lnTo>
                  <a:pt x="7728" y="352881"/>
                </a:lnTo>
                <a:lnTo>
                  <a:pt x="0" y="288487"/>
                </a:lnTo>
                <a:lnTo>
                  <a:pt x="461064" y="90152"/>
                </a:lnTo>
                <a:lnTo>
                  <a:pt x="1071523" y="1030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6A43FF1-CFE2-43E4-AC2C-A41476D486BF}"/>
              </a:ext>
            </a:extLst>
          </p:cNvPr>
          <p:cNvSpPr/>
          <p:nvPr/>
        </p:nvSpPr>
        <p:spPr>
          <a:xfrm>
            <a:off x="1634723" y="2761862"/>
            <a:ext cx="2369976" cy="2281773"/>
          </a:xfrm>
          <a:custGeom>
            <a:avLst/>
            <a:gdLst>
              <a:gd name="connsiteX0" fmla="*/ 1429450 w 2369976"/>
              <a:gd name="connsiteY0" fmla="*/ 0 h 2052735"/>
              <a:gd name="connsiteX1" fmla="*/ 1466773 w 2369976"/>
              <a:gd name="connsiteY1" fmla="*/ 29858 h 2052735"/>
              <a:gd name="connsiteX2" fmla="*/ 1608598 w 2369976"/>
              <a:gd name="connsiteY2" fmla="*/ 14929 h 2052735"/>
              <a:gd name="connsiteX3" fmla="*/ 1690707 w 2369976"/>
              <a:gd name="connsiteY3" fmla="*/ 11197 h 2052735"/>
              <a:gd name="connsiteX4" fmla="*/ 1630991 w 2369976"/>
              <a:gd name="connsiteY4" fmla="*/ 44787 h 2052735"/>
              <a:gd name="connsiteX5" fmla="*/ 1690707 w 2369976"/>
              <a:gd name="connsiteY5" fmla="*/ 74645 h 2052735"/>
              <a:gd name="connsiteX6" fmla="*/ 1638456 w 2369976"/>
              <a:gd name="connsiteY6" fmla="*/ 93306 h 2052735"/>
              <a:gd name="connsiteX7" fmla="*/ 1664581 w 2369976"/>
              <a:gd name="connsiteY7" fmla="*/ 119432 h 2052735"/>
              <a:gd name="connsiteX8" fmla="*/ 1575008 w 2369976"/>
              <a:gd name="connsiteY8" fmla="*/ 97039 h 2052735"/>
              <a:gd name="connsiteX9" fmla="*/ 1541417 w 2369976"/>
              <a:gd name="connsiteY9" fmla="*/ 138093 h 2052735"/>
              <a:gd name="connsiteX10" fmla="*/ 1616062 w 2369976"/>
              <a:gd name="connsiteY10" fmla="*/ 123164 h 2052735"/>
              <a:gd name="connsiteX11" fmla="*/ 1604866 w 2369976"/>
              <a:gd name="connsiteY11" fmla="*/ 164219 h 2052735"/>
              <a:gd name="connsiteX12" fmla="*/ 1556346 w 2369976"/>
              <a:gd name="connsiteY12" fmla="*/ 175416 h 2052735"/>
              <a:gd name="connsiteX13" fmla="*/ 1507827 w 2369976"/>
              <a:gd name="connsiteY13" fmla="*/ 186612 h 2052735"/>
              <a:gd name="connsiteX14" fmla="*/ 1500363 w 2369976"/>
              <a:gd name="connsiteY14" fmla="*/ 227667 h 2052735"/>
              <a:gd name="connsiteX15" fmla="*/ 1541417 w 2369976"/>
              <a:gd name="connsiteY15" fmla="*/ 223935 h 2052735"/>
              <a:gd name="connsiteX16" fmla="*/ 1616062 w 2369976"/>
              <a:gd name="connsiteY16" fmla="*/ 186612 h 2052735"/>
              <a:gd name="connsiteX17" fmla="*/ 1690707 w 2369976"/>
              <a:gd name="connsiteY17" fmla="*/ 123164 h 2052735"/>
              <a:gd name="connsiteX18" fmla="*/ 1683243 w 2369976"/>
              <a:gd name="connsiteY18" fmla="*/ 190345 h 2052735"/>
              <a:gd name="connsiteX19" fmla="*/ 1784013 w 2369976"/>
              <a:gd name="connsiteY19" fmla="*/ 197809 h 2052735"/>
              <a:gd name="connsiteX20" fmla="*/ 1769084 w 2369976"/>
              <a:gd name="connsiteY20" fmla="*/ 212738 h 2052735"/>
              <a:gd name="connsiteX21" fmla="*/ 1817604 w 2369976"/>
              <a:gd name="connsiteY21" fmla="*/ 160487 h 2052735"/>
              <a:gd name="connsiteX22" fmla="*/ 1854926 w 2369976"/>
              <a:gd name="connsiteY22" fmla="*/ 171683 h 2052735"/>
              <a:gd name="connsiteX23" fmla="*/ 1854926 w 2369976"/>
              <a:gd name="connsiteY23" fmla="*/ 212738 h 2052735"/>
              <a:gd name="connsiteX24" fmla="*/ 1881052 w 2369976"/>
              <a:gd name="connsiteY24" fmla="*/ 246328 h 2052735"/>
              <a:gd name="connsiteX25" fmla="*/ 1937035 w 2369976"/>
              <a:gd name="connsiteY25" fmla="*/ 257525 h 2052735"/>
              <a:gd name="connsiteX26" fmla="*/ 1989287 w 2369976"/>
              <a:gd name="connsiteY26" fmla="*/ 250061 h 2052735"/>
              <a:gd name="connsiteX27" fmla="*/ 2030341 w 2369976"/>
              <a:gd name="connsiteY27" fmla="*/ 253793 h 2052735"/>
              <a:gd name="connsiteX28" fmla="*/ 2045270 w 2369976"/>
              <a:gd name="connsiteY28" fmla="*/ 302312 h 2052735"/>
              <a:gd name="connsiteX29" fmla="*/ 2090057 w 2369976"/>
              <a:gd name="connsiteY29" fmla="*/ 291115 h 2052735"/>
              <a:gd name="connsiteX30" fmla="*/ 2134844 w 2369976"/>
              <a:gd name="connsiteY30" fmla="*/ 309777 h 2052735"/>
              <a:gd name="connsiteX31" fmla="*/ 2168435 w 2369976"/>
              <a:gd name="connsiteY31" fmla="*/ 339635 h 2052735"/>
              <a:gd name="connsiteX32" fmla="*/ 2168435 w 2369976"/>
              <a:gd name="connsiteY32" fmla="*/ 339635 h 2052735"/>
              <a:gd name="connsiteX33" fmla="*/ 2205757 w 2369976"/>
              <a:gd name="connsiteY33" fmla="*/ 343367 h 2052735"/>
              <a:gd name="connsiteX34" fmla="*/ 2258008 w 2369976"/>
              <a:gd name="connsiteY34" fmla="*/ 347099 h 2052735"/>
              <a:gd name="connsiteX35" fmla="*/ 2291599 w 2369976"/>
              <a:gd name="connsiteY35" fmla="*/ 350831 h 2052735"/>
              <a:gd name="connsiteX36" fmla="*/ 2369976 w 2369976"/>
              <a:gd name="connsiteY36" fmla="*/ 328438 h 2052735"/>
              <a:gd name="connsiteX37" fmla="*/ 2295331 w 2369976"/>
              <a:gd name="connsiteY37" fmla="*/ 403083 h 2052735"/>
              <a:gd name="connsiteX38" fmla="*/ 2328921 w 2369976"/>
              <a:gd name="connsiteY38" fmla="*/ 447870 h 2052735"/>
              <a:gd name="connsiteX39" fmla="*/ 2306528 w 2369976"/>
              <a:gd name="connsiteY39" fmla="*/ 485192 h 2052735"/>
              <a:gd name="connsiteX40" fmla="*/ 2216954 w 2369976"/>
              <a:gd name="connsiteY40" fmla="*/ 541176 h 2052735"/>
              <a:gd name="connsiteX41" fmla="*/ 2164702 w 2369976"/>
              <a:gd name="connsiteY41" fmla="*/ 593427 h 2052735"/>
              <a:gd name="connsiteX42" fmla="*/ 2138577 w 2369976"/>
              <a:gd name="connsiteY42" fmla="*/ 664340 h 2052735"/>
              <a:gd name="connsiteX43" fmla="*/ 2127380 w 2369976"/>
              <a:gd name="connsiteY43" fmla="*/ 742717 h 2052735"/>
              <a:gd name="connsiteX44" fmla="*/ 2131112 w 2369976"/>
              <a:gd name="connsiteY44" fmla="*/ 843488 h 2052735"/>
              <a:gd name="connsiteX45" fmla="*/ 2138577 w 2369976"/>
              <a:gd name="connsiteY45" fmla="*/ 929329 h 2052735"/>
              <a:gd name="connsiteX46" fmla="*/ 2112451 w 2369976"/>
              <a:gd name="connsiteY46" fmla="*/ 1026368 h 2052735"/>
              <a:gd name="connsiteX47" fmla="*/ 2056467 w 2369976"/>
              <a:gd name="connsiteY47" fmla="*/ 929329 h 2052735"/>
              <a:gd name="connsiteX48" fmla="*/ 2007948 w 2369976"/>
              <a:gd name="connsiteY48" fmla="*/ 925597 h 2052735"/>
              <a:gd name="connsiteX49" fmla="*/ 2007948 w 2369976"/>
              <a:gd name="connsiteY49" fmla="*/ 925597 h 2052735"/>
              <a:gd name="connsiteX50" fmla="*/ 2022877 w 2369976"/>
              <a:gd name="connsiteY50" fmla="*/ 869613 h 2052735"/>
              <a:gd name="connsiteX51" fmla="*/ 2026609 w 2369976"/>
              <a:gd name="connsiteY51" fmla="*/ 843488 h 2052735"/>
              <a:gd name="connsiteX52" fmla="*/ 1963161 w 2369976"/>
              <a:gd name="connsiteY52" fmla="*/ 858417 h 2052735"/>
              <a:gd name="connsiteX53" fmla="*/ 1978090 w 2369976"/>
              <a:gd name="connsiteY53" fmla="*/ 821094 h 2052735"/>
              <a:gd name="connsiteX54" fmla="*/ 1981822 w 2369976"/>
              <a:gd name="connsiteY54" fmla="*/ 761378 h 2052735"/>
              <a:gd name="connsiteX55" fmla="*/ 1959429 w 2369976"/>
              <a:gd name="connsiteY55" fmla="*/ 720323 h 2052735"/>
              <a:gd name="connsiteX56" fmla="*/ 1895981 w 2369976"/>
              <a:gd name="connsiteY56" fmla="*/ 697930 h 2052735"/>
              <a:gd name="connsiteX57" fmla="*/ 1970626 w 2369976"/>
              <a:gd name="connsiteY57" fmla="*/ 638214 h 2052735"/>
              <a:gd name="connsiteX58" fmla="*/ 1951964 w 2369976"/>
              <a:gd name="connsiteY58" fmla="*/ 634482 h 2052735"/>
              <a:gd name="connsiteX59" fmla="*/ 1888516 w 2369976"/>
              <a:gd name="connsiteY59" fmla="*/ 593427 h 2052735"/>
              <a:gd name="connsiteX60" fmla="*/ 1873587 w 2369976"/>
              <a:gd name="connsiteY60" fmla="*/ 608356 h 2052735"/>
              <a:gd name="connsiteX61" fmla="*/ 1810139 w 2369976"/>
              <a:gd name="connsiteY61" fmla="*/ 638214 h 2052735"/>
              <a:gd name="connsiteX62" fmla="*/ 1660849 w 2369976"/>
              <a:gd name="connsiteY62" fmla="*/ 656875 h 2052735"/>
              <a:gd name="connsiteX63" fmla="*/ 1638456 w 2369976"/>
              <a:gd name="connsiteY63" fmla="*/ 705395 h 2052735"/>
              <a:gd name="connsiteX64" fmla="*/ 1672046 w 2369976"/>
              <a:gd name="connsiteY64" fmla="*/ 776307 h 2052735"/>
              <a:gd name="connsiteX65" fmla="*/ 1578740 w 2369976"/>
              <a:gd name="connsiteY65" fmla="*/ 712859 h 2052735"/>
              <a:gd name="connsiteX66" fmla="*/ 1601133 w 2369976"/>
              <a:gd name="connsiteY66" fmla="*/ 757646 h 2052735"/>
              <a:gd name="connsiteX67" fmla="*/ 1586204 w 2369976"/>
              <a:gd name="connsiteY67" fmla="*/ 791236 h 2052735"/>
              <a:gd name="connsiteX68" fmla="*/ 1533953 w 2369976"/>
              <a:gd name="connsiteY68" fmla="*/ 888275 h 2052735"/>
              <a:gd name="connsiteX69" fmla="*/ 1492898 w 2369976"/>
              <a:gd name="connsiteY69" fmla="*/ 947990 h 2052735"/>
              <a:gd name="connsiteX70" fmla="*/ 1504095 w 2369976"/>
              <a:gd name="connsiteY70" fmla="*/ 1030100 h 2052735"/>
              <a:gd name="connsiteX71" fmla="*/ 1589937 w 2369976"/>
              <a:gd name="connsiteY71" fmla="*/ 1104745 h 2052735"/>
              <a:gd name="connsiteX72" fmla="*/ 1664581 w 2369976"/>
              <a:gd name="connsiteY72" fmla="*/ 1119674 h 2052735"/>
              <a:gd name="connsiteX73" fmla="*/ 1664581 w 2369976"/>
              <a:gd name="connsiteY73" fmla="*/ 1160728 h 2052735"/>
              <a:gd name="connsiteX74" fmla="*/ 1664581 w 2369976"/>
              <a:gd name="connsiteY74" fmla="*/ 1179390 h 2052735"/>
              <a:gd name="connsiteX75" fmla="*/ 1664581 w 2369976"/>
              <a:gd name="connsiteY75" fmla="*/ 1179390 h 2052735"/>
              <a:gd name="connsiteX76" fmla="*/ 1672046 w 2369976"/>
              <a:gd name="connsiteY76" fmla="*/ 1198051 h 2052735"/>
              <a:gd name="connsiteX77" fmla="*/ 1694439 w 2369976"/>
              <a:gd name="connsiteY77" fmla="*/ 1231641 h 2052735"/>
              <a:gd name="connsiteX78" fmla="*/ 1754155 w 2369976"/>
              <a:gd name="connsiteY78" fmla="*/ 1190586 h 2052735"/>
              <a:gd name="connsiteX79" fmla="*/ 1843729 w 2369976"/>
              <a:gd name="connsiteY79" fmla="*/ 1190586 h 2052735"/>
              <a:gd name="connsiteX80" fmla="*/ 1933303 w 2369976"/>
              <a:gd name="connsiteY80" fmla="*/ 1257767 h 2052735"/>
              <a:gd name="connsiteX81" fmla="*/ 1993019 w 2369976"/>
              <a:gd name="connsiteY81" fmla="*/ 1369734 h 2052735"/>
              <a:gd name="connsiteX82" fmla="*/ 1959429 w 2369976"/>
              <a:gd name="connsiteY82" fmla="*/ 1481701 h 2052735"/>
              <a:gd name="connsiteX83" fmla="*/ 1679510 w 2369976"/>
              <a:gd name="connsiteY83" fmla="*/ 1888516 h 2052735"/>
              <a:gd name="connsiteX84" fmla="*/ 1649653 w 2369976"/>
              <a:gd name="connsiteY84" fmla="*/ 2030341 h 2052735"/>
              <a:gd name="connsiteX85" fmla="*/ 1201783 w 2369976"/>
              <a:gd name="connsiteY85" fmla="*/ 2052735 h 2052735"/>
              <a:gd name="connsiteX86" fmla="*/ 1227909 w 2369976"/>
              <a:gd name="connsiteY86" fmla="*/ 2022877 h 2052735"/>
              <a:gd name="connsiteX87" fmla="*/ 1306286 w 2369976"/>
              <a:gd name="connsiteY87" fmla="*/ 1810139 h 2052735"/>
              <a:gd name="connsiteX88" fmla="*/ 1332412 w 2369976"/>
              <a:gd name="connsiteY88" fmla="*/ 1571275 h 2052735"/>
              <a:gd name="connsiteX89" fmla="*/ 918133 w 2369976"/>
              <a:gd name="connsiteY89" fmla="*/ 1672046 h 2052735"/>
              <a:gd name="connsiteX90" fmla="*/ 951723 w 2369976"/>
              <a:gd name="connsiteY90" fmla="*/ 1750423 h 2052735"/>
              <a:gd name="connsiteX91" fmla="*/ 940526 w 2369976"/>
              <a:gd name="connsiteY91" fmla="*/ 1907177 h 2052735"/>
              <a:gd name="connsiteX92" fmla="*/ 906936 w 2369976"/>
              <a:gd name="connsiteY92" fmla="*/ 2022877 h 2052735"/>
              <a:gd name="connsiteX93" fmla="*/ 724056 w 2369976"/>
              <a:gd name="connsiteY93" fmla="*/ 2019145 h 2052735"/>
              <a:gd name="connsiteX94" fmla="*/ 649411 w 2369976"/>
              <a:gd name="connsiteY94" fmla="*/ 1869855 h 2052735"/>
              <a:gd name="connsiteX95" fmla="*/ 627017 w 2369976"/>
              <a:gd name="connsiteY95" fmla="*/ 1832532 h 2052735"/>
              <a:gd name="connsiteX96" fmla="*/ 597159 w 2369976"/>
              <a:gd name="connsiteY96" fmla="*/ 1832532 h 2052735"/>
              <a:gd name="connsiteX97" fmla="*/ 589695 w 2369976"/>
              <a:gd name="connsiteY97" fmla="*/ 1806407 h 2052735"/>
              <a:gd name="connsiteX98" fmla="*/ 533711 w 2369976"/>
              <a:gd name="connsiteY98" fmla="*/ 1866123 h 2052735"/>
              <a:gd name="connsiteX99" fmla="*/ 541176 w 2369976"/>
              <a:gd name="connsiteY99" fmla="*/ 1694439 h 2052735"/>
              <a:gd name="connsiteX100" fmla="*/ 503853 w 2369976"/>
              <a:gd name="connsiteY100" fmla="*/ 1616062 h 2052735"/>
              <a:gd name="connsiteX101" fmla="*/ 373225 w 2369976"/>
              <a:gd name="connsiteY101" fmla="*/ 1533953 h 2052735"/>
              <a:gd name="connsiteX102" fmla="*/ 190345 w 2369976"/>
              <a:gd name="connsiteY102" fmla="*/ 1407057 h 2052735"/>
              <a:gd name="connsiteX103" fmla="*/ 406815 w 2369976"/>
              <a:gd name="connsiteY103" fmla="*/ 1287625 h 2052735"/>
              <a:gd name="connsiteX104" fmla="*/ 544908 w 2369976"/>
              <a:gd name="connsiteY104" fmla="*/ 1130870 h 2052735"/>
              <a:gd name="connsiteX105" fmla="*/ 582230 w 2369976"/>
              <a:gd name="connsiteY105" fmla="*/ 925597 h 2052735"/>
              <a:gd name="connsiteX106" fmla="*/ 556105 w 2369976"/>
              <a:gd name="connsiteY106" fmla="*/ 895739 h 2052735"/>
              <a:gd name="connsiteX107" fmla="*/ 533711 w 2369976"/>
              <a:gd name="connsiteY107" fmla="*/ 873346 h 2052735"/>
              <a:gd name="connsiteX108" fmla="*/ 485192 w 2369976"/>
              <a:gd name="connsiteY108" fmla="*/ 918132 h 2052735"/>
              <a:gd name="connsiteX109" fmla="*/ 466531 w 2369976"/>
              <a:gd name="connsiteY109" fmla="*/ 1048761 h 2052735"/>
              <a:gd name="connsiteX110" fmla="*/ 455334 w 2369976"/>
              <a:gd name="connsiteY110" fmla="*/ 1015171 h 2052735"/>
              <a:gd name="connsiteX111" fmla="*/ 447870 w 2369976"/>
              <a:gd name="connsiteY111" fmla="*/ 1000242 h 2052735"/>
              <a:gd name="connsiteX112" fmla="*/ 388154 w 2369976"/>
              <a:gd name="connsiteY112" fmla="*/ 977848 h 2052735"/>
              <a:gd name="connsiteX113" fmla="*/ 339635 w 2369976"/>
              <a:gd name="connsiteY113" fmla="*/ 914400 h 2052735"/>
              <a:gd name="connsiteX114" fmla="*/ 313509 w 2369976"/>
              <a:gd name="connsiteY114" fmla="*/ 974116 h 2052735"/>
              <a:gd name="connsiteX115" fmla="*/ 250061 w 2369976"/>
              <a:gd name="connsiteY115" fmla="*/ 906936 h 2052735"/>
              <a:gd name="connsiteX116" fmla="*/ 227667 w 2369976"/>
              <a:gd name="connsiteY116" fmla="*/ 944258 h 2052735"/>
              <a:gd name="connsiteX117" fmla="*/ 186613 w 2369976"/>
              <a:gd name="connsiteY117" fmla="*/ 947990 h 2052735"/>
              <a:gd name="connsiteX118" fmla="*/ 164219 w 2369976"/>
              <a:gd name="connsiteY118" fmla="*/ 966652 h 2052735"/>
              <a:gd name="connsiteX119" fmla="*/ 119432 w 2369976"/>
              <a:gd name="connsiteY119" fmla="*/ 1003974 h 2052735"/>
              <a:gd name="connsiteX120" fmla="*/ 85842 w 2369976"/>
              <a:gd name="connsiteY120" fmla="*/ 985313 h 2052735"/>
              <a:gd name="connsiteX121" fmla="*/ 85842 w 2369976"/>
              <a:gd name="connsiteY121" fmla="*/ 940526 h 2052735"/>
              <a:gd name="connsiteX122" fmla="*/ 59716 w 2369976"/>
              <a:gd name="connsiteY122" fmla="*/ 892007 h 2052735"/>
              <a:gd name="connsiteX123" fmla="*/ 0 w 2369976"/>
              <a:gd name="connsiteY123" fmla="*/ 940526 h 2052735"/>
              <a:gd name="connsiteX124" fmla="*/ 26126 w 2369976"/>
              <a:gd name="connsiteY124" fmla="*/ 843488 h 2052735"/>
              <a:gd name="connsiteX125" fmla="*/ 134361 w 2369976"/>
              <a:gd name="connsiteY125" fmla="*/ 690466 h 2052735"/>
              <a:gd name="connsiteX126" fmla="*/ 216470 w 2369976"/>
              <a:gd name="connsiteY126" fmla="*/ 597159 h 2052735"/>
              <a:gd name="connsiteX127" fmla="*/ 209006 w 2369976"/>
              <a:gd name="connsiteY127" fmla="*/ 552372 h 2052735"/>
              <a:gd name="connsiteX128" fmla="*/ 197809 w 2369976"/>
              <a:gd name="connsiteY128" fmla="*/ 533711 h 2052735"/>
              <a:gd name="connsiteX129" fmla="*/ 287383 w 2369976"/>
              <a:gd name="connsiteY129" fmla="*/ 541176 h 2052735"/>
              <a:gd name="connsiteX130" fmla="*/ 223935 w 2369976"/>
              <a:gd name="connsiteY130" fmla="*/ 488924 h 2052735"/>
              <a:gd name="connsiteX131" fmla="*/ 212738 w 2369976"/>
              <a:gd name="connsiteY131" fmla="*/ 473995 h 2052735"/>
              <a:gd name="connsiteX132" fmla="*/ 212738 w 2369976"/>
              <a:gd name="connsiteY132" fmla="*/ 444137 h 2052735"/>
              <a:gd name="connsiteX133" fmla="*/ 212738 w 2369976"/>
              <a:gd name="connsiteY133" fmla="*/ 444137 h 2052735"/>
              <a:gd name="connsiteX134" fmla="*/ 209006 w 2369976"/>
              <a:gd name="connsiteY134" fmla="*/ 384421 h 2052735"/>
              <a:gd name="connsiteX135" fmla="*/ 216470 w 2369976"/>
              <a:gd name="connsiteY135" fmla="*/ 347099 h 2052735"/>
              <a:gd name="connsiteX136" fmla="*/ 268722 w 2369976"/>
              <a:gd name="connsiteY136" fmla="*/ 373225 h 2052735"/>
              <a:gd name="connsiteX137" fmla="*/ 298580 w 2369976"/>
              <a:gd name="connsiteY137" fmla="*/ 354563 h 2052735"/>
              <a:gd name="connsiteX138" fmla="*/ 309777 w 2369976"/>
              <a:gd name="connsiteY138" fmla="*/ 324706 h 2052735"/>
              <a:gd name="connsiteX139" fmla="*/ 324706 w 2369976"/>
              <a:gd name="connsiteY139" fmla="*/ 421744 h 2052735"/>
              <a:gd name="connsiteX140" fmla="*/ 354564 w 2369976"/>
              <a:gd name="connsiteY140" fmla="*/ 481460 h 2052735"/>
              <a:gd name="connsiteX141" fmla="*/ 373225 w 2369976"/>
              <a:gd name="connsiteY141" fmla="*/ 459066 h 2052735"/>
              <a:gd name="connsiteX142" fmla="*/ 406815 w 2369976"/>
              <a:gd name="connsiteY142" fmla="*/ 492657 h 2052735"/>
              <a:gd name="connsiteX143" fmla="*/ 432941 w 2369976"/>
              <a:gd name="connsiteY143" fmla="*/ 444137 h 2052735"/>
              <a:gd name="connsiteX144" fmla="*/ 459066 w 2369976"/>
              <a:gd name="connsiteY144" fmla="*/ 507586 h 2052735"/>
              <a:gd name="connsiteX145" fmla="*/ 529979 w 2369976"/>
              <a:gd name="connsiteY145" fmla="*/ 403083 h 2052735"/>
              <a:gd name="connsiteX146" fmla="*/ 619553 w 2369976"/>
              <a:gd name="connsiteY146" fmla="*/ 358296 h 2052735"/>
              <a:gd name="connsiteX147" fmla="*/ 552373 w 2369976"/>
              <a:gd name="connsiteY147" fmla="*/ 354563 h 2052735"/>
              <a:gd name="connsiteX148" fmla="*/ 544908 w 2369976"/>
              <a:gd name="connsiteY148" fmla="*/ 306044 h 2052735"/>
              <a:gd name="connsiteX149" fmla="*/ 492657 w 2369976"/>
              <a:gd name="connsiteY149" fmla="*/ 324706 h 2052735"/>
              <a:gd name="connsiteX150" fmla="*/ 477728 w 2369976"/>
              <a:gd name="connsiteY150" fmla="*/ 291115 h 2052735"/>
              <a:gd name="connsiteX151" fmla="*/ 600892 w 2369976"/>
              <a:gd name="connsiteY151" fmla="*/ 216470 h 2052735"/>
              <a:gd name="connsiteX152" fmla="*/ 660608 w 2369976"/>
              <a:gd name="connsiteY152" fmla="*/ 253793 h 2052735"/>
              <a:gd name="connsiteX153" fmla="*/ 645679 w 2369976"/>
              <a:gd name="connsiteY153" fmla="*/ 186612 h 2052735"/>
              <a:gd name="connsiteX154" fmla="*/ 746449 w 2369976"/>
              <a:gd name="connsiteY154" fmla="*/ 52252 h 2052735"/>
              <a:gd name="connsiteX155" fmla="*/ 1429450 w 2369976"/>
              <a:gd name="connsiteY155" fmla="*/ 0 h 2052735"/>
              <a:gd name="connsiteX0" fmla="*/ 1429450 w 2369976"/>
              <a:gd name="connsiteY0" fmla="*/ 0 h 2235620"/>
              <a:gd name="connsiteX1" fmla="*/ 1466773 w 2369976"/>
              <a:gd name="connsiteY1" fmla="*/ 29858 h 2235620"/>
              <a:gd name="connsiteX2" fmla="*/ 1608598 w 2369976"/>
              <a:gd name="connsiteY2" fmla="*/ 14929 h 2235620"/>
              <a:gd name="connsiteX3" fmla="*/ 1690707 w 2369976"/>
              <a:gd name="connsiteY3" fmla="*/ 11197 h 2235620"/>
              <a:gd name="connsiteX4" fmla="*/ 1630991 w 2369976"/>
              <a:gd name="connsiteY4" fmla="*/ 44787 h 2235620"/>
              <a:gd name="connsiteX5" fmla="*/ 1690707 w 2369976"/>
              <a:gd name="connsiteY5" fmla="*/ 74645 h 2235620"/>
              <a:gd name="connsiteX6" fmla="*/ 1638456 w 2369976"/>
              <a:gd name="connsiteY6" fmla="*/ 93306 h 2235620"/>
              <a:gd name="connsiteX7" fmla="*/ 1664581 w 2369976"/>
              <a:gd name="connsiteY7" fmla="*/ 119432 h 2235620"/>
              <a:gd name="connsiteX8" fmla="*/ 1575008 w 2369976"/>
              <a:gd name="connsiteY8" fmla="*/ 97039 h 2235620"/>
              <a:gd name="connsiteX9" fmla="*/ 1541417 w 2369976"/>
              <a:gd name="connsiteY9" fmla="*/ 138093 h 2235620"/>
              <a:gd name="connsiteX10" fmla="*/ 1616062 w 2369976"/>
              <a:gd name="connsiteY10" fmla="*/ 123164 h 2235620"/>
              <a:gd name="connsiteX11" fmla="*/ 1604866 w 2369976"/>
              <a:gd name="connsiteY11" fmla="*/ 164219 h 2235620"/>
              <a:gd name="connsiteX12" fmla="*/ 1556346 w 2369976"/>
              <a:gd name="connsiteY12" fmla="*/ 175416 h 2235620"/>
              <a:gd name="connsiteX13" fmla="*/ 1507827 w 2369976"/>
              <a:gd name="connsiteY13" fmla="*/ 186612 h 2235620"/>
              <a:gd name="connsiteX14" fmla="*/ 1500363 w 2369976"/>
              <a:gd name="connsiteY14" fmla="*/ 227667 h 2235620"/>
              <a:gd name="connsiteX15" fmla="*/ 1541417 w 2369976"/>
              <a:gd name="connsiteY15" fmla="*/ 223935 h 2235620"/>
              <a:gd name="connsiteX16" fmla="*/ 1616062 w 2369976"/>
              <a:gd name="connsiteY16" fmla="*/ 186612 h 2235620"/>
              <a:gd name="connsiteX17" fmla="*/ 1690707 w 2369976"/>
              <a:gd name="connsiteY17" fmla="*/ 123164 h 2235620"/>
              <a:gd name="connsiteX18" fmla="*/ 1683243 w 2369976"/>
              <a:gd name="connsiteY18" fmla="*/ 190345 h 2235620"/>
              <a:gd name="connsiteX19" fmla="*/ 1784013 w 2369976"/>
              <a:gd name="connsiteY19" fmla="*/ 197809 h 2235620"/>
              <a:gd name="connsiteX20" fmla="*/ 1769084 w 2369976"/>
              <a:gd name="connsiteY20" fmla="*/ 212738 h 2235620"/>
              <a:gd name="connsiteX21" fmla="*/ 1817604 w 2369976"/>
              <a:gd name="connsiteY21" fmla="*/ 160487 h 2235620"/>
              <a:gd name="connsiteX22" fmla="*/ 1854926 w 2369976"/>
              <a:gd name="connsiteY22" fmla="*/ 171683 h 2235620"/>
              <a:gd name="connsiteX23" fmla="*/ 1854926 w 2369976"/>
              <a:gd name="connsiteY23" fmla="*/ 212738 h 2235620"/>
              <a:gd name="connsiteX24" fmla="*/ 1881052 w 2369976"/>
              <a:gd name="connsiteY24" fmla="*/ 246328 h 2235620"/>
              <a:gd name="connsiteX25" fmla="*/ 1937035 w 2369976"/>
              <a:gd name="connsiteY25" fmla="*/ 257525 h 2235620"/>
              <a:gd name="connsiteX26" fmla="*/ 1989287 w 2369976"/>
              <a:gd name="connsiteY26" fmla="*/ 250061 h 2235620"/>
              <a:gd name="connsiteX27" fmla="*/ 2030341 w 2369976"/>
              <a:gd name="connsiteY27" fmla="*/ 253793 h 2235620"/>
              <a:gd name="connsiteX28" fmla="*/ 2045270 w 2369976"/>
              <a:gd name="connsiteY28" fmla="*/ 302312 h 2235620"/>
              <a:gd name="connsiteX29" fmla="*/ 2090057 w 2369976"/>
              <a:gd name="connsiteY29" fmla="*/ 291115 h 2235620"/>
              <a:gd name="connsiteX30" fmla="*/ 2134844 w 2369976"/>
              <a:gd name="connsiteY30" fmla="*/ 309777 h 2235620"/>
              <a:gd name="connsiteX31" fmla="*/ 2168435 w 2369976"/>
              <a:gd name="connsiteY31" fmla="*/ 339635 h 2235620"/>
              <a:gd name="connsiteX32" fmla="*/ 2168435 w 2369976"/>
              <a:gd name="connsiteY32" fmla="*/ 339635 h 2235620"/>
              <a:gd name="connsiteX33" fmla="*/ 2205757 w 2369976"/>
              <a:gd name="connsiteY33" fmla="*/ 343367 h 2235620"/>
              <a:gd name="connsiteX34" fmla="*/ 2258008 w 2369976"/>
              <a:gd name="connsiteY34" fmla="*/ 347099 h 2235620"/>
              <a:gd name="connsiteX35" fmla="*/ 2291599 w 2369976"/>
              <a:gd name="connsiteY35" fmla="*/ 350831 h 2235620"/>
              <a:gd name="connsiteX36" fmla="*/ 2369976 w 2369976"/>
              <a:gd name="connsiteY36" fmla="*/ 328438 h 2235620"/>
              <a:gd name="connsiteX37" fmla="*/ 2295331 w 2369976"/>
              <a:gd name="connsiteY37" fmla="*/ 403083 h 2235620"/>
              <a:gd name="connsiteX38" fmla="*/ 2328921 w 2369976"/>
              <a:gd name="connsiteY38" fmla="*/ 447870 h 2235620"/>
              <a:gd name="connsiteX39" fmla="*/ 2306528 w 2369976"/>
              <a:gd name="connsiteY39" fmla="*/ 485192 h 2235620"/>
              <a:gd name="connsiteX40" fmla="*/ 2216954 w 2369976"/>
              <a:gd name="connsiteY40" fmla="*/ 541176 h 2235620"/>
              <a:gd name="connsiteX41" fmla="*/ 2164702 w 2369976"/>
              <a:gd name="connsiteY41" fmla="*/ 593427 h 2235620"/>
              <a:gd name="connsiteX42" fmla="*/ 2138577 w 2369976"/>
              <a:gd name="connsiteY42" fmla="*/ 664340 h 2235620"/>
              <a:gd name="connsiteX43" fmla="*/ 2127380 w 2369976"/>
              <a:gd name="connsiteY43" fmla="*/ 742717 h 2235620"/>
              <a:gd name="connsiteX44" fmla="*/ 2131112 w 2369976"/>
              <a:gd name="connsiteY44" fmla="*/ 843488 h 2235620"/>
              <a:gd name="connsiteX45" fmla="*/ 2138577 w 2369976"/>
              <a:gd name="connsiteY45" fmla="*/ 929329 h 2235620"/>
              <a:gd name="connsiteX46" fmla="*/ 2112451 w 2369976"/>
              <a:gd name="connsiteY46" fmla="*/ 1026368 h 2235620"/>
              <a:gd name="connsiteX47" fmla="*/ 2056467 w 2369976"/>
              <a:gd name="connsiteY47" fmla="*/ 929329 h 2235620"/>
              <a:gd name="connsiteX48" fmla="*/ 2007948 w 2369976"/>
              <a:gd name="connsiteY48" fmla="*/ 925597 h 2235620"/>
              <a:gd name="connsiteX49" fmla="*/ 2007948 w 2369976"/>
              <a:gd name="connsiteY49" fmla="*/ 925597 h 2235620"/>
              <a:gd name="connsiteX50" fmla="*/ 2022877 w 2369976"/>
              <a:gd name="connsiteY50" fmla="*/ 869613 h 2235620"/>
              <a:gd name="connsiteX51" fmla="*/ 2026609 w 2369976"/>
              <a:gd name="connsiteY51" fmla="*/ 843488 h 2235620"/>
              <a:gd name="connsiteX52" fmla="*/ 1963161 w 2369976"/>
              <a:gd name="connsiteY52" fmla="*/ 858417 h 2235620"/>
              <a:gd name="connsiteX53" fmla="*/ 1978090 w 2369976"/>
              <a:gd name="connsiteY53" fmla="*/ 821094 h 2235620"/>
              <a:gd name="connsiteX54" fmla="*/ 1981822 w 2369976"/>
              <a:gd name="connsiteY54" fmla="*/ 761378 h 2235620"/>
              <a:gd name="connsiteX55" fmla="*/ 1959429 w 2369976"/>
              <a:gd name="connsiteY55" fmla="*/ 720323 h 2235620"/>
              <a:gd name="connsiteX56" fmla="*/ 1895981 w 2369976"/>
              <a:gd name="connsiteY56" fmla="*/ 697930 h 2235620"/>
              <a:gd name="connsiteX57" fmla="*/ 1970626 w 2369976"/>
              <a:gd name="connsiteY57" fmla="*/ 638214 h 2235620"/>
              <a:gd name="connsiteX58" fmla="*/ 1951964 w 2369976"/>
              <a:gd name="connsiteY58" fmla="*/ 634482 h 2235620"/>
              <a:gd name="connsiteX59" fmla="*/ 1888516 w 2369976"/>
              <a:gd name="connsiteY59" fmla="*/ 593427 h 2235620"/>
              <a:gd name="connsiteX60" fmla="*/ 1873587 w 2369976"/>
              <a:gd name="connsiteY60" fmla="*/ 608356 h 2235620"/>
              <a:gd name="connsiteX61" fmla="*/ 1810139 w 2369976"/>
              <a:gd name="connsiteY61" fmla="*/ 638214 h 2235620"/>
              <a:gd name="connsiteX62" fmla="*/ 1660849 w 2369976"/>
              <a:gd name="connsiteY62" fmla="*/ 656875 h 2235620"/>
              <a:gd name="connsiteX63" fmla="*/ 1638456 w 2369976"/>
              <a:gd name="connsiteY63" fmla="*/ 705395 h 2235620"/>
              <a:gd name="connsiteX64" fmla="*/ 1672046 w 2369976"/>
              <a:gd name="connsiteY64" fmla="*/ 776307 h 2235620"/>
              <a:gd name="connsiteX65" fmla="*/ 1578740 w 2369976"/>
              <a:gd name="connsiteY65" fmla="*/ 712859 h 2235620"/>
              <a:gd name="connsiteX66" fmla="*/ 1601133 w 2369976"/>
              <a:gd name="connsiteY66" fmla="*/ 757646 h 2235620"/>
              <a:gd name="connsiteX67" fmla="*/ 1586204 w 2369976"/>
              <a:gd name="connsiteY67" fmla="*/ 791236 h 2235620"/>
              <a:gd name="connsiteX68" fmla="*/ 1533953 w 2369976"/>
              <a:gd name="connsiteY68" fmla="*/ 888275 h 2235620"/>
              <a:gd name="connsiteX69" fmla="*/ 1492898 w 2369976"/>
              <a:gd name="connsiteY69" fmla="*/ 947990 h 2235620"/>
              <a:gd name="connsiteX70" fmla="*/ 1504095 w 2369976"/>
              <a:gd name="connsiteY70" fmla="*/ 1030100 h 2235620"/>
              <a:gd name="connsiteX71" fmla="*/ 1589937 w 2369976"/>
              <a:gd name="connsiteY71" fmla="*/ 1104745 h 2235620"/>
              <a:gd name="connsiteX72" fmla="*/ 1664581 w 2369976"/>
              <a:gd name="connsiteY72" fmla="*/ 1119674 h 2235620"/>
              <a:gd name="connsiteX73" fmla="*/ 1664581 w 2369976"/>
              <a:gd name="connsiteY73" fmla="*/ 1160728 h 2235620"/>
              <a:gd name="connsiteX74" fmla="*/ 1664581 w 2369976"/>
              <a:gd name="connsiteY74" fmla="*/ 1179390 h 2235620"/>
              <a:gd name="connsiteX75" fmla="*/ 1664581 w 2369976"/>
              <a:gd name="connsiteY75" fmla="*/ 1179390 h 2235620"/>
              <a:gd name="connsiteX76" fmla="*/ 1672046 w 2369976"/>
              <a:gd name="connsiteY76" fmla="*/ 1198051 h 2235620"/>
              <a:gd name="connsiteX77" fmla="*/ 1694439 w 2369976"/>
              <a:gd name="connsiteY77" fmla="*/ 1231641 h 2235620"/>
              <a:gd name="connsiteX78" fmla="*/ 1754155 w 2369976"/>
              <a:gd name="connsiteY78" fmla="*/ 1190586 h 2235620"/>
              <a:gd name="connsiteX79" fmla="*/ 1843729 w 2369976"/>
              <a:gd name="connsiteY79" fmla="*/ 1190586 h 2235620"/>
              <a:gd name="connsiteX80" fmla="*/ 1933303 w 2369976"/>
              <a:gd name="connsiteY80" fmla="*/ 1257767 h 2235620"/>
              <a:gd name="connsiteX81" fmla="*/ 1993019 w 2369976"/>
              <a:gd name="connsiteY81" fmla="*/ 1369734 h 2235620"/>
              <a:gd name="connsiteX82" fmla="*/ 1959429 w 2369976"/>
              <a:gd name="connsiteY82" fmla="*/ 1481701 h 2235620"/>
              <a:gd name="connsiteX83" fmla="*/ 1679510 w 2369976"/>
              <a:gd name="connsiteY83" fmla="*/ 1888516 h 2235620"/>
              <a:gd name="connsiteX84" fmla="*/ 1649653 w 2369976"/>
              <a:gd name="connsiteY84" fmla="*/ 2030341 h 2235620"/>
              <a:gd name="connsiteX85" fmla="*/ 1601133 w 2369976"/>
              <a:gd name="connsiteY85" fmla="*/ 2235615 h 2235620"/>
              <a:gd name="connsiteX86" fmla="*/ 1201783 w 2369976"/>
              <a:gd name="connsiteY86" fmla="*/ 2052735 h 2235620"/>
              <a:gd name="connsiteX87" fmla="*/ 1227909 w 2369976"/>
              <a:gd name="connsiteY87" fmla="*/ 2022877 h 2235620"/>
              <a:gd name="connsiteX88" fmla="*/ 1306286 w 2369976"/>
              <a:gd name="connsiteY88" fmla="*/ 1810139 h 2235620"/>
              <a:gd name="connsiteX89" fmla="*/ 1332412 w 2369976"/>
              <a:gd name="connsiteY89" fmla="*/ 1571275 h 2235620"/>
              <a:gd name="connsiteX90" fmla="*/ 918133 w 2369976"/>
              <a:gd name="connsiteY90" fmla="*/ 1672046 h 2235620"/>
              <a:gd name="connsiteX91" fmla="*/ 951723 w 2369976"/>
              <a:gd name="connsiteY91" fmla="*/ 1750423 h 2235620"/>
              <a:gd name="connsiteX92" fmla="*/ 940526 w 2369976"/>
              <a:gd name="connsiteY92" fmla="*/ 1907177 h 2235620"/>
              <a:gd name="connsiteX93" fmla="*/ 906936 w 2369976"/>
              <a:gd name="connsiteY93" fmla="*/ 2022877 h 2235620"/>
              <a:gd name="connsiteX94" fmla="*/ 724056 w 2369976"/>
              <a:gd name="connsiteY94" fmla="*/ 2019145 h 2235620"/>
              <a:gd name="connsiteX95" fmla="*/ 649411 w 2369976"/>
              <a:gd name="connsiteY95" fmla="*/ 1869855 h 2235620"/>
              <a:gd name="connsiteX96" fmla="*/ 627017 w 2369976"/>
              <a:gd name="connsiteY96" fmla="*/ 1832532 h 2235620"/>
              <a:gd name="connsiteX97" fmla="*/ 597159 w 2369976"/>
              <a:gd name="connsiteY97" fmla="*/ 1832532 h 2235620"/>
              <a:gd name="connsiteX98" fmla="*/ 589695 w 2369976"/>
              <a:gd name="connsiteY98" fmla="*/ 1806407 h 2235620"/>
              <a:gd name="connsiteX99" fmla="*/ 533711 w 2369976"/>
              <a:gd name="connsiteY99" fmla="*/ 1866123 h 2235620"/>
              <a:gd name="connsiteX100" fmla="*/ 541176 w 2369976"/>
              <a:gd name="connsiteY100" fmla="*/ 1694439 h 2235620"/>
              <a:gd name="connsiteX101" fmla="*/ 503853 w 2369976"/>
              <a:gd name="connsiteY101" fmla="*/ 1616062 h 2235620"/>
              <a:gd name="connsiteX102" fmla="*/ 373225 w 2369976"/>
              <a:gd name="connsiteY102" fmla="*/ 1533953 h 2235620"/>
              <a:gd name="connsiteX103" fmla="*/ 190345 w 2369976"/>
              <a:gd name="connsiteY103" fmla="*/ 1407057 h 2235620"/>
              <a:gd name="connsiteX104" fmla="*/ 406815 w 2369976"/>
              <a:gd name="connsiteY104" fmla="*/ 1287625 h 2235620"/>
              <a:gd name="connsiteX105" fmla="*/ 544908 w 2369976"/>
              <a:gd name="connsiteY105" fmla="*/ 1130870 h 2235620"/>
              <a:gd name="connsiteX106" fmla="*/ 582230 w 2369976"/>
              <a:gd name="connsiteY106" fmla="*/ 925597 h 2235620"/>
              <a:gd name="connsiteX107" fmla="*/ 556105 w 2369976"/>
              <a:gd name="connsiteY107" fmla="*/ 895739 h 2235620"/>
              <a:gd name="connsiteX108" fmla="*/ 533711 w 2369976"/>
              <a:gd name="connsiteY108" fmla="*/ 873346 h 2235620"/>
              <a:gd name="connsiteX109" fmla="*/ 485192 w 2369976"/>
              <a:gd name="connsiteY109" fmla="*/ 918132 h 2235620"/>
              <a:gd name="connsiteX110" fmla="*/ 466531 w 2369976"/>
              <a:gd name="connsiteY110" fmla="*/ 1048761 h 2235620"/>
              <a:gd name="connsiteX111" fmla="*/ 455334 w 2369976"/>
              <a:gd name="connsiteY111" fmla="*/ 1015171 h 2235620"/>
              <a:gd name="connsiteX112" fmla="*/ 447870 w 2369976"/>
              <a:gd name="connsiteY112" fmla="*/ 1000242 h 2235620"/>
              <a:gd name="connsiteX113" fmla="*/ 388154 w 2369976"/>
              <a:gd name="connsiteY113" fmla="*/ 977848 h 2235620"/>
              <a:gd name="connsiteX114" fmla="*/ 339635 w 2369976"/>
              <a:gd name="connsiteY114" fmla="*/ 914400 h 2235620"/>
              <a:gd name="connsiteX115" fmla="*/ 313509 w 2369976"/>
              <a:gd name="connsiteY115" fmla="*/ 974116 h 2235620"/>
              <a:gd name="connsiteX116" fmla="*/ 250061 w 2369976"/>
              <a:gd name="connsiteY116" fmla="*/ 906936 h 2235620"/>
              <a:gd name="connsiteX117" fmla="*/ 227667 w 2369976"/>
              <a:gd name="connsiteY117" fmla="*/ 944258 h 2235620"/>
              <a:gd name="connsiteX118" fmla="*/ 186613 w 2369976"/>
              <a:gd name="connsiteY118" fmla="*/ 947990 h 2235620"/>
              <a:gd name="connsiteX119" fmla="*/ 164219 w 2369976"/>
              <a:gd name="connsiteY119" fmla="*/ 966652 h 2235620"/>
              <a:gd name="connsiteX120" fmla="*/ 119432 w 2369976"/>
              <a:gd name="connsiteY120" fmla="*/ 1003974 h 2235620"/>
              <a:gd name="connsiteX121" fmla="*/ 85842 w 2369976"/>
              <a:gd name="connsiteY121" fmla="*/ 985313 h 2235620"/>
              <a:gd name="connsiteX122" fmla="*/ 85842 w 2369976"/>
              <a:gd name="connsiteY122" fmla="*/ 940526 h 2235620"/>
              <a:gd name="connsiteX123" fmla="*/ 59716 w 2369976"/>
              <a:gd name="connsiteY123" fmla="*/ 892007 h 2235620"/>
              <a:gd name="connsiteX124" fmla="*/ 0 w 2369976"/>
              <a:gd name="connsiteY124" fmla="*/ 940526 h 2235620"/>
              <a:gd name="connsiteX125" fmla="*/ 26126 w 2369976"/>
              <a:gd name="connsiteY125" fmla="*/ 843488 h 2235620"/>
              <a:gd name="connsiteX126" fmla="*/ 134361 w 2369976"/>
              <a:gd name="connsiteY126" fmla="*/ 690466 h 2235620"/>
              <a:gd name="connsiteX127" fmla="*/ 216470 w 2369976"/>
              <a:gd name="connsiteY127" fmla="*/ 597159 h 2235620"/>
              <a:gd name="connsiteX128" fmla="*/ 209006 w 2369976"/>
              <a:gd name="connsiteY128" fmla="*/ 552372 h 2235620"/>
              <a:gd name="connsiteX129" fmla="*/ 197809 w 2369976"/>
              <a:gd name="connsiteY129" fmla="*/ 533711 h 2235620"/>
              <a:gd name="connsiteX130" fmla="*/ 287383 w 2369976"/>
              <a:gd name="connsiteY130" fmla="*/ 541176 h 2235620"/>
              <a:gd name="connsiteX131" fmla="*/ 223935 w 2369976"/>
              <a:gd name="connsiteY131" fmla="*/ 488924 h 2235620"/>
              <a:gd name="connsiteX132" fmla="*/ 212738 w 2369976"/>
              <a:gd name="connsiteY132" fmla="*/ 473995 h 2235620"/>
              <a:gd name="connsiteX133" fmla="*/ 212738 w 2369976"/>
              <a:gd name="connsiteY133" fmla="*/ 444137 h 2235620"/>
              <a:gd name="connsiteX134" fmla="*/ 212738 w 2369976"/>
              <a:gd name="connsiteY134" fmla="*/ 444137 h 2235620"/>
              <a:gd name="connsiteX135" fmla="*/ 209006 w 2369976"/>
              <a:gd name="connsiteY135" fmla="*/ 384421 h 2235620"/>
              <a:gd name="connsiteX136" fmla="*/ 216470 w 2369976"/>
              <a:gd name="connsiteY136" fmla="*/ 347099 h 2235620"/>
              <a:gd name="connsiteX137" fmla="*/ 268722 w 2369976"/>
              <a:gd name="connsiteY137" fmla="*/ 373225 h 2235620"/>
              <a:gd name="connsiteX138" fmla="*/ 298580 w 2369976"/>
              <a:gd name="connsiteY138" fmla="*/ 354563 h 2235620"/>
              <a:gd name="connsiteX139" fmla="*/ 309777 w 2369976"/>
              <a:gd name="connsiteY139" fmla="*/ 324706 h 2235620"/>
              <a:gd name="connsiteX140" fmla="*/ 324706 w 2369976"/>
              <a:gd name="connsiteY140" fmla="*/ 421744 h 2235620"/>
              <a:gd name="connsiteX141" fmla="*/ 354564 w 2369976"/>
              <a:gd name="connsiteY141" fmla="*/ 481460 h 2235620"/>
              <a:gd name="connsiteX142" fmla="*/ 373225 w 2369976"/>
              <a:gd name="connsiteY142" fmla="*/ 459066 h 2235620"/>
              <a:gd name="connsiteX143" fmla="*/ 406815 w 2369976"/>
              <a:gd name="connsiteY143" fmla="*/ 492657 h 2235620"/>
              <a:gd name="connsiteX144" fmla="*/ 432941 w 2369976"/>
              <a:gd name="connsiteY144" fmla="*/ 444137 h 2235620"/>
              <a:gd name="connsiteX145" fmla="*/ 459066 w 2369976"/>
              <a:gd name="connsiteY145" fmla="*/ 507586 h 2235620"/>
              <a:gd name="connsiteX146" fmla="*/ 529979 w 2369976"/>
              <a:gd name="connsiteY146" fmla="*/ 403083 h 2235620"/>
              <a:gd name="connsiteX147" fmla="*/ 619553 w 2369976"/>
              <a:gd name="connsiteY147" fmla="*/ 358296 h 2235620"/>
              <a:gd name="connsiteX148" fmla="*/ 552373 w 2369976"/>
              <a:gd name="connsiteY148" fmla="*/ 354563 h 2235620"/>
              <a:gd name="connsiteX149" fmla="*/ 544908 w 2369976"/>
              <a:gd name="connsiteY149" fmla="*/ 306044 h 2235620"/>
              <a:gd name="connsiteX150" fmla="*/ 492657 w 2369976"/>
              <a:gd name="connsiteY150" fmla="*/ 324706 h 2235620"/>
              <a:gd name="connsiteX151" fmla="*/ 477728 w 2369976"/>
              <a:gd name="connsiteY151" fmla="*/ 291115 h 2235620"/>
              <a:gd name="connsiteX152" fmla="*/ 600892 w 2369976"/>
              <a:gd name="connsiteY152" fmla="*/ 216470 h 2235620"/>
              <a:gd name="connsiteX153" fmla="*/ 660608 w 2369976"/>
              <a:gd name="connsiteY153" fmla="*/ 253793 h 2235620"/>
              <a:gd name="connsiteX154" fmla="*/ 645679 w 2369976"/>
              <a:gd name="connsiteY154" fmla="*/ 186612 h 2235620"/>
              <a:gd name="connsiteX155" fmla="*/ 746449 w 2369976"/>
              <a:gd name="connsiteY155" fmla="*/ 52252 h 2235620"/>
              <a:gd name="connsiteX156" fmla="*/ 1429450 w 2369976"/>
              <a:gd name="connsiteY156" fmla="*/ 0 h 2235620"/>
              <a:gd name="connsiteX0" fmla="*/ 1429450 w 2369976"/>
              <a:gd name="connsiteY0" fmla="*/ 0 h 2235620"/>
              <a:gd name="connsiteX1" fmla="*/ 1466773 w 2369976"/>
              <a:gd name="connsiteY1" fmla="*/ 29858 h 2235620"/>
              <a:gd name="connsiteX2" fmla="*/ 1608598 w 2369976"/>
              <a:gd name="connsiteY2" fmla="*/ 14929 h 2235620"/>
              <a:gd name="connsiteX3" fmla="*/ 1690707 w 2369976"/>
              <a:gd name="connsiteY3" fmla="*/ 11197 h 2235620"/>
              <a:gd name="connsiteX4" fmla="*/ 1630991 w 2369976"/>
              <a:gd name="connsiteY4" fmla="*/ 44787 h 2235620"/>
              <a:gd name="connsiteX5" fmla="*/ 1690707 w 2369976"/>
              <a:gd name="connsiteY5" fmla="*/ 74645 h 2235620"/>
              <a:gd name="connsiteX6" fmla="*/ 1638456 w 2369976"/>
              <a:gd name="connsiteY6" fmla="*/ 93306 h 2235620"/>
              <a:gd name="connsiteX7" fmla="*/ 1664581 w 2369976"/>
              <a:gd name="connsiteY7" fmla="*/ 119432 h 2235620"/>
              <a:gd name="connsiteX8" fmla="*/ 1575008 w 2369976"/>
              <a:gd name="connsiteY8" fmla="*/ 97039 h 2235620"/>
              <a:gd name="connsiteX9" fmla="*/ 1541417 w 2369976"/>
              <a:gd name="connsiteY9" fmla="*/ 138093 h 2235620"/>
              <a:gd name="connsiteX10" fmla="*/ 1616062 w 2369976"/>
              <a:gd name="connsiteY10" fmla="*/ 123164 h 2235620"/>
              <a:gd name="connsiteX11" fmla="*/ 1604866 w 2369976"/>
              <a:gd name="connsiteY11" fmla="*/ 164219 h 2235620"/>
              <a:gd name="connsiteX12" fmla="*/ 1556346 w 2369976"/>
              <a:gd name="connsiteY12" fmla="*/ 175416 h 2235620"/>
              <a:gd name="connsiteX13" fmla="*/ 1507827 w 2369976"/>
              <a:gd name="connsiteY13" fmla="*/ 186612 h 2235620"/>
              <a:gd name="connsiteX14" fmla="*/ 1500363 w 2369976"/>
              <a:gd name="connsiteY14" fmla="*/ 227667 h 2235620"/>
              <a:gd name="connsiteX15" fmla="*/ 1541417 w 2369976"/>
              <a:gd name="connsiteY15" fmla="*/ 223935 h 2235620"/>
              <a:gd name="connsiteX16" fmla="*/ 1616062 w 2369976"/>
              <a:gd name="connsiteY16" fmla="*/ 186612 h 2235620"/>
              <a:gd name="connsiteX17" fmla="*/ 1690707 w 2369976"/>
              <a:gd name="connsiteY17" fmla="*/ 123164 h 2235620"/>
              <a:gd name="connsiteX18" fmla="*/ 1683243 w 2369976"/>
              <a:gd name="connsiteY18" fmla="*/ 190345 h 2235620"/>
              <a:gd name="connsiteX19" fmla="*/ 1784013 w 2369976"/>
              <a:gd name="connsiteY19" fmla="*/ 197809 h 2235620"/>
              <a:gd name="connsiteX20" fmla="*/ 1769084 w 2369976"/>
              <a:gd name="connsiteY20" fmla="*/ 212738 h 2235620"/>
              <a:gd name="connsiteX21" fmla="*/ 1817604 w 2369976"/>
              <a:gd name="connsiteY21" fmla="*/ 160487 h 2235620"/>
              <a:gd name="connsiteX22" fmla="*/ 1854926 w 2369976"/>
              <a:gd name="connsiteY22" fmla="*/ 171683 h 2235620"/>
              <a:gd name="connsiteX23" fmla="*/ 1854926 w 2369976"/>
              <a:gd name="connsiteY23" fmla="*/ 212738 h 2235620"/>
              <a:gd name="connsiteX24" fmla="*/ 1881052 w 2369976"/>
              <a:gd name="connsiteY24" fmla="*/ 246328 h 2235620"/>
              <a:gd name="connsiteX25" fmla="*/ 1937035 w 2369976"/>
              <a:gd name="connsiteY25" fmla="*/ 257525 h 2235620"/>
              <a:gd name="connsiteX26" fmla="*/ 1989287 w 2369976"/>
              <a:gd name="connsiteY26" fmla="*/ 250061 h 2235620"/>
              <a:gd name="connsiteX27" fmla="*/ 2030341 w 2369976"/>
              <a:gd name="connsiteY27" fmla="*/ 253793 h 2235620"/>
              <a:gd name="connsiteX28" fmla="*/ 2045270 w 2369976"/>
              <a:gd name="connsiteY28" fmla="*/ 302312 h 2235620"/>
              <a:gd name="connsiteX29" fmla="*/ 2090057 w 2369976"/>
              <a:gd name="connsiteY29" fmla="*/ 291115 h 2235620"/>
              <a:gd name="connsiteX30" fmla="*/ 2134844 w 2369976"/>
              <a:gd name="connsiteY30" fmla="*/ 309777 h 2235620"/>
              <a:gd name="connsiteX31" fmla="*/ 2168435 w 2369976"/>
              <a:gd name="connsiteY31" fmla="*/ 339635 h 2235620"/>
              <a:gd name="connsiteX32" fmla="*/ 2168435 w 2369976"/>
              <a:gd name="connsiteY32" fmla="*/ 339635 h 2235620"/>
              <a:gd name="connsiteX33" fmla="*/ 2205757 w 2369976"/>
              <a:gd name="connsiteY33" fmla="*/ 343367 h 2235620"/>
              <a:gd name="connsiteX34" fmla="*/ 2258008 w 2369976"/>
              <a:gd name="connsiteY34" fmla="*/ 347099 h 2235620"/>
              <a:gd name="connsiteX35" fmla="*/ 2291599 w 2369976"/>
              <a:gd name="connsiteY35" fmla="*/ 350831 h 2235620"/>
              <a:gd name="connsiteX36" fmla="*/ 2369976 w 2369976"/>
              <a:gd name="connsiteY36" fmla="*/ 328438 h 2235620"/>
              <a:gd name="connsiteX37" fmla="*/ 2295331 w 2369976"/>
              <a:gd name="connsiteY37" fmla="*/ 403083 h 2235620"/>
              <a:gd name="connsiteX38" fmla="*/ 2328921 w 2369976"/>
              <a:gd name="connsiteY38" fmla="*/ 447870 h 2235620"/>
              <a:gd name="connsiteX39" fmla="*/ 2306528 w 2369976"/>
              <a:gd name="connsiteY39" fmla="*/ 485192 h 2235620"/>
              <a:gd name="connsiteX40" fmla="*/ 2216954 w 2369976"/>
              <a:gd name="connsiteY40" fmla="*/ 541176 h 2235620"/>
              <a:gd name="connsiteX41" fmla="*/ 2164702 w 2369976"/>
              <a:gd name="connsiteY41" fmla="*/ 593427 h 2235620"/>
              <a:gd name="connsiteX42" fmla="*/ 2138577 w 2369976"/>
              <a:gd name="connsiteY42" fmla="*/ 664340 h 2235620"/>
              <a:gd name="connsiteX43" fmla="*/ 2127380 w 2369976"/>
              <a:gd name="connsiteY43" fmla="*/ 742717 h 2235620"/>
              <a:gd name="connsiteX44" fmla="*/ 2131112 w 2369976"/>
              <a:gd name="connsiteY44" fmla="*/ 843488 h 2235620"/>
              <a:gd name="connsiteX45" fmla="*/ 2138577 w 2369976"/>
              <a:gd name="connsiteY45" fmla="*/ 929329 h 2235620"/>
              <a:gd name="connsiteX46" fmla="*/ 2112451 w 2369976"/>
              <a:gd name="connsiteY46" fmla="*/ 1026368 h 2235620"/>
              <a:gd name="connsiteX47" fmla="*/ 2056467 w 2369976"/>
              <a:gd name="connsiteY47" fmla="*/ 929329 h 2235620"/>
              <a:gd name="connsiteX48" fmla="*/ 2007948 w 2369976"/>
              <a:gd name="connsiteY48" fmla="*/ 925597 h 2235620"/>
              <a:gd name="connsiteX49" fmla="*/ 2007948 w 2369976"/>
              <a:gd name="connsiteY49" fmla="*/ 925597 h 2235620"/>
              <a:gd name="connsiteX50" fmla="*/ 2022877 w 2369976"/>
              <a:gd name="connsiteY50" fmla="*/ 869613 h 2235620"/>
              <a:gd name="connsiteX51" fmla="*/ 2026609 w 2369976"/>
              <a:gd name="connsiteY51" fmla="*/ 843488 h 2235620"/>
              <a:gd name="connsiteX52" fmla="*/ 1963161 w 2369976"/>
              <a:gd name="connsiteY52" fmla="*/ 858417 h 2235620"/>
              <a:gd name="connsiteX53" fmla="*/ 1978090 w 2369976"/>
              <a:gd name="connsiteY53" fmla="*/ 821094 h 2235620"/>
              <a:gd name="connsiteX54" fmla="*/ 1981822 w 2369976"/>
              <a:gd name="connsiteY54" fmla="*/ 761378 h 2235620"/>
              <a:gd name="connsiteX55" fmla="*/ 1959429 w 2369976"/>
              <a:gd name="connsiteY55" fmla="*/ 720323 h 2235620"/>
              <a:gd name="connsiteX56" fmla="*/ 1895981 w 2369976"/>
              <a:gd name="connsiteY56" fmla="*/ 697930 h 2235620"/>
              <a:gd name="connsiteX57" fmla="*/ 1970626 w 2369976"/>
              <a:gd name="connsiteY57" fmla="*/ 638214 h 2235620"/>
              <a:gd name="connsiteX58" fmla="*/ 1951964 w 2369976"/>
              <a:gd name="connsiteY58" fmla="*/ 634482 h 2235620"/>
              <a:gd name="connsiteX59" fmla="*/ 1888516 w 2369976"/>
              <a:gd name="connsiteY59" fmla="*/ 593427 h 2235620"/>
              <a:gd name="connsiteX60" fmla="*/ 1873587 w 2369976"/>
              <a:gd name="connsiteY60" fmla="*/ 608356 h 2235620"/>
              <a:gd name="connsiteX61" fmla="*/ 1810139 w 2369976"/>
              <a:gd name="connsiteY61" fmla="*/ 638214 h 2235620"/>
              <a:gd name="connsiteX62" fmla="*/ 1660849 w 2369976"/>
              <a:gd name="connsiteY62" fmla="*/ 656875 h 2235620"/>
              <a:gd name="connsiteX63" fmla="*/ 1638456 w 2369976"/>
              <a:gd name="connsiteY63" fmla="*/ 705395 h 2235620"/>
              <a:gd name="connsiteX64" fmla="*/ 1672046 w 2369976"/>
              <a:gd name="connsiteY64" fmla="*/ 776307 h 2235620"/>
              <a:gd name="connsiteX65" fmla="*/ 1578740 w 2369976"/>
              <a:gd name="connsiteY65" fmla="*/ 712859 h 2235620"/>
              <a:gd name="connsiteX66" fmla="*/ 1601133 w 2369976"/>
              <a:gd name="connsiteY66" fmla="*/ 757646 h 2235620"/>
              <a:gd name="connsiteX67" fmla="*/ 1586204 w 2369976"/>
              <a:gd name="connsiteY67" fmla="*/ 791236 h 2235620"/>
              <a:gd name="connsiteX68" fmla="*/ 1533953 w 2369976"/>
              <a:gd name="connsiteY68" fmla="*/ 888275 h 2235620"/>
              <a:gd name="connsiteX69" fmla="*/ 1492898 w 2369976"/>
              <a:gd name="connsiteY69" fmla="*/ 947990 h 2235620"/>
              <a:gd name="connsiteX70" fmla="*/ 1504095 w 2369976"/>
              <a:gd name="connsiteY70" fmla="*/ 1030100 h 2235620"/>
              <a:gd name="connsiteX71" fmla="*/ 1589937 w 2369976"/>
              <a:gd name="connsiteY71" fmla="*/ 1104745 h 2235620"/>
              <a:gd name="connsiteX72" fmla="*/ 1664581 w 2369976"/>
              <a:gd name="connsiteY72" fmla="*/ 1119674 h 2235620"/>
              <a:gd name="connsiteX73" fmla="*/ 1664581 w 2369976"/>
              <a:gd name="connsiteY73" fmla="*/ 1160728 h 2235620"/>
              <a:gd name="connsiteX74" fmla="*/ 1664581 w 2369976"/>
              <a:gd name="connsiteY74" fmla="*/ 1179390 h 2235620"/>
              <a:gd name="connsiteX75" fmla="*/ 1664581 w 2369976"/>
              <a:gd name="connsiteY75" fmla="*/ 1179390 h 2235620"/>
              <a:gd name="connsiteX76" fmla="*/ 1672046 w 2369976"/>
              <a:gd name="connsiteY76" fmla="*/ 1198051 h 2235620"/>
              <a:gd name="connsiteX77" fmla="*/ 1694439 w 2369976"/>
              <a:gd name="connsiteY77" fmla="*/ 1231641 h 2235620"/>
              <a:gd name="connsiteX78" fmla="*/ 1754155 w 2369976"/>
              <a:gd name="connsiteY78" fmla="*/ 1190586 h 2235620"/>
              <a:gd name="connsiteX79" fmla="*/ 1843729 w 2369976"/>
              <a:gd name="connsiteY79" fmla="*/ 1190586 h 2235620"/>
              <a:gd name="connsiteX80" fmla="*/ 1933303 w 2369976"/>
              <a:gd name="connsiteY80" fmla="*/ 1257767 h 2235620"/>
              <a:gd name="connsiteX81" fmla="*/ 1993019 w 2369976"/>
              <a:gd name="connsiteY81" fmla="*/ 1369734 h 2235620"/>
              <a:gd name="connsiteX82" fmla="*/ 1959429 w 2369976"/>
              <a:gd name="connsiteY82" fmla="*/ 1481701 h 2235620"/>
              <a:gd name="connsiteX83" fmla="*/ 1679510 w 2369976"/>
              <a:gd name="connsiteY83" fmla="*/ 1888516 h 2235620"/>
              <a:gd name="connsiteX84" fmla="*/ 1649653 w 2369976"/>
              <a:gd name="connsiteY84" fmla="*/ 2030341 h 2235620"/>
              <a:gd name="connsiteX85" fmla="*/ 1601133 w 2369976"/>
              <a:gd name="connsiteY85" fmla="*/ 2235615 h 2235620"/>
              <a:gd name="connsiteX86" fmla="*/ 1201783 w 2369976"/>
              <a:gd name="connsiteY86" fmla="*/ 2052735 h 2235620"/>
              <a:gd name="connsiteX87" fmla="*/ 1227909 w 2369976"/>
              <a:gd name="connsiteY87" fmla="*/ 2022877 h 2235620"/>
              <a:gd name="connsiteX88" fmla="*/ 1306286 w 2369976"/>
              <a:gd name="connsiteY88" fmla="*/ 1810139 h 2235620"/>
              <a:gd name="connsiteX89" fmla="*/ 1332412 w 2369976"/>
              <a:gd name="connsiteY89" fmla="*/ 1571275 h 2235620"/>
              <a:gd name="connsiteX90" fmla="*/ 918133 w 2369976"/>
              <a:gd name="connsiteY90" fmla="*/ 1672046 h 2235620"/>
              <a:gd name="connsiteX91" fmla="*/ 951723 w 2369976"/>
              <a:gd name="connsiteY91" fmla="*/ 1750423 h 2235620"/>
              <a:gd name="connsiteX92" fmla="*/ 940526 w 2369976"/>
              <a:gd name="connsiteY92" fmla="*/ 1907177 h 2235620"/>
              <a:gd name="connsiteX93" fmla="*/ 906936 w 2369976"/>
              <a:gd name="connsiteY93" fmla="*/ 2022877 h 2235620"/>
              <a:gd name="connsiteX94" fmla="*/ 724056 w 2369976"/>
              <a:gd name="connsiteY94" fmla="*/ 2019145 h 2235620"/>
              <a:gd name="connsiteX95" fmla="*/ 649411 w 2369976"/>
              <a:gd name="connsiteY95" fmla="*/ 1869855 h 2235620"/>
              <a:gd name="connsiteX96" fmla="*/ 627017 w 2369976"/>
              <a:gd name="connsiteY96" fmla="*/ 1832532 h 2235620"/>
              <a:gd name="connsiteX97" fmla="*/ 597159 w 2369976"/>
              <a:gd name="connsiteY97" fmla="*/ 1832532 h 2235620"/>
              <a:gd name="connsiteX98" fmla="*/ 589695 w 2369976"/>
              <a:gd name="connsiteY98" fmla="*/ 1806407 h 2235620"/>
              <a:gd name="connsiteX99" fmla="*/ 533711 w 2369976"/>
              <a:gd name="connsiteY99" fmla="*/ 1866123 h 2235620"/>
              <a:gd name="connsiteX100" fmla="*/ 541176 w 2369976"/>
              <a:gd name="connsiteY100" fmla="*/ 1694439 h 2235620"/>
              <a:gd name="connsiteX101" fmla="*/ 503853 w 2369976"/>
              <a:gd name="connsiteY101" fmla="*/ 1616062 h 2235620"/>
              <a:gd name="connsiteX102" fmla="*/ 373225 w 2369976"/>
              <a:gd name="connsiteY102" fmla="*/ 1533953 h 2235620"/>
              <a:gd name="connsiteX103" fmla="*/ 190345 w 2369976"/>
              <a:gd name="connsiteY103" fmla="*/ 1407057 h 2235620"/>
              <a:gd name="connsiteX104" fmla="*/ 406815 w 2369976"/>
              <a:gd name="connsiteY104" fmla="*/ 1287625 h 2235620"/>
              <a:gd name="connsiteX105" fmla="*/ 544908 w 2369976"/>
              <a:gd name="connsiteY105" fmla="*/ 1130870 h 2235620"/>
              <a:gd name="connsiteX106" fmla="*/ 582230 w 2369976"/>
              <a:gd name="connsiteY106" fmla="*/ 925597 h 2235620"/>
              <a:gd name="connsiteX107" fmla="*/ 556105 w 2369976"/>
              <a:gd name="connsiteY107" fmla="*/ 895739 h 2235620"/>
              <a:gd name="connsiteX108" fmla="*/ 533711 w 2369976"/>
              <a:gd name="connsiteY108" fmla="*/ 873346 h 2235620"/>
              <a:gd name="connsiteX109" fmla="*/ 485192 w 2369976"/>
              <a:gd name="connsiteY109" fmla="*/ 918132 h 2235620"/>
              <a:gd name="connsiteX110" fmla="*/ 466531 w 2369976"/>
              <a:gd name="connsiteY110" fmla="*/ 1048761 h 2235620"/>
              <a:gd name="connsiteX111" fmla="*/ 455334 w 2369976"/>
              <a:gd name="connsiteY111" fmla="*/ 1015171 h 2235620"/>
              <a:gd name="connsiteX112" fmla="*/ 447870 w 2369976"/>
              <a:gd name="connsiteY112" fmla="*/ 1000242 h 2235620"/>
              <a:gd name="connsiteX113" fmla="*/ 388154 w 2369976"/>
              <a:gd name="connsiteY113" fmla="*/ 977848 h 2235620"/>
              <a:gd name="connsiteX114" fmla="*/ 339635 w 2369976"/>
              <a:gd name="connsiteY114" fmla="*/ 914400 h 2235620"/>
              <a:gd name="connsiteX115" fmla="*/ 313509 w 2369976"/>
              <a:gd name="connsiteY115" fmla="*/ 974116 h 2235620"/>
              <a:gd name="connsiteX116" fmla="*/ 250061 w 2369976"/>
              <a:gd name="connsiteY116" fmla="*/ 906936 h 2235620"/>
              <a:gd name="connsiteX117" fmla="*/ 227667 w 2369976"/>
              <a:gd name="connsiteY117" fmla="*/ 944258 h 2235620"/>
              <a:gd name="connsiteX118" fmla="*/ 186613 w 2369976"/>
              <a:gd name="connsiteY118" fmla="*/ 947990 h 2235620"/>
              <a:gd name="connsiteX119" fmla="*/ 164219 w 2369976"/>
              <a:gd name="connsiteY119" fmla="*/ 966652 h 2235620"/>
              <a:gd name="connsiteX120" fmla="*/ 119432 w 2369976"/>
              <a:gd name="connsiteY120" fmla="*/ 1003974 h 2235620"/>
              <a:gd name="connsiteX121" fmla="*/ 85842 w 2369976"/>
              <a:gd name="connsiteY121" fmla="*/ 985313 h 2235620"/>
              <a:gd name="connsiteX122" fmla="*/ 85842 w 2369976"/>
              <a:gd name="connsiteY122" fmla="*/ 940526 h 2235620"/>
              <a:gd name="connsiteX123" fmla="*/ 59716 w 2369976"/>
              <a:gd name="connsiteY123" fmla="*/ 892007 h 2235620"/>
              <a:gd name="connsiteX124" fmla="*/ 0 w 2369976"/>
              <a:gd name="connsiteY124" fmla="*/ 940526 h 2235620"/>
              <a:gd name="connsiteX125" fmla="*/ 26126 w 2369976"/>
              <a:gd name="connsiteY125" fmla="*/ 843488 h 2235620"/>
              <a:gd name="connsiteX126" fmla="*/ 134361 w 2369976"/>
              <a:gd name="connsiteY126" fmla="*/ 690466 h 2235620"/>
              <a:gd name="connsiteX127" fmla="*/ 216470 w 2369976"/>
              <a:gd name="connsiteY127" fmla="*/ 597159 h 2235620"/>
              <a:gd name="connsiteX128" fmla="*/ 209006 w 2369976"/>
              <a:gd name="connsiteY128" fmla="*/ 552372 h 2235620"/>
              <a:gd name="connsiteX129" fmla="*/ 197809 w 2369976"/>
              <a:gd name="connsiteY129" fmla="*/ 533711 h 2235620"/>
              <a:gd name="connsiteX130" fmla="*/ 287383 w 2369976"/>
              <a:gd name="connsiteY130" fmla="*/ 541176 h 2235620"/>
              <a:gd name="connsiteX131" fmla="*/ 223935 w 2369976"/>
              <a:gd name="connsiteY131" fmla="*/ 488924 h 2235620"/>
              <a:gd name="connsiteX132" fmla="*/ 212738 w 2369976"/>
              <a:gd name="connsiteY132" fmla="*/ 473995 h 2235620"/>
              <a:gd name="connsiteX133" fmla="*/ 212738 w 2369976"/>
              <a:gd name="connsiteY133" fmla="*/ 444137 h 2235620"/>
              <a:gd name="connsiteX134" fmla="*/ 212738 w 2369976"/>
              <a:gd name="connsiteY134" fmla="*/ 444137 h 2235620"/>
              <a:gd name="connsiteX135" fmla="*/ 209006 w 2369976"/>
              <a:gd name="connsiteY135" fmla="*/ 384421 h 2235620"/>
              <a:gd name="connsiteX136" fmla="*/ 216470 w 2369976"/>
              <a:gd name="connsiteY136" fmla="*/ 347099 h 2235620"/>
              <a:gd name="connsiteX137" fmla="*/ 268722 w 2369976"/>
              <a:gd name="connsiteY137" fmla="*/ 373225 h 2235620"/>
              <a:gd name="connsiteX138" fmla="*/ 298580 w 2369976"/>
              <a:gd name="connsiteY138" fmla="*/ 354563 h 2235620"/>
              <a:gd name="connsiteX139" fmla="*/ 309777 w 2369976"/>
              <a:gd name="connsiteY139" fmla="*/ 324706 h 2235620"/>
              <a:gd name="connsiteX140" fmla="*/ 324706 w 2369976"/>
              <a:gd name="connsiteY140" fmla="*/ 421744 h 2235620"/>
              <a:gd name="connsiteX141" fmla="*/ 354564 w 2369976"/>
              <a:gd name="connsiteY141" fmla="*/ 481460 h 2235620"/>
              <a:gd name="connsiteX142" fmla="*/ 373225 w 2369976"/>
              <a:gd name="connsiteY142" fmla="*/ 459066 h 2235620"/>
              <a:gd name="connsiteX143" fmla="*/ 406815 w 2369976"/>
              <a:gd name="connsiteY143" fmla="*/ 492657 h 2235620"/>
              <a:gd name="connsiteX144" fmla="*/ 432941 w 2369976"/>
              <a:gd name="connsiteY144" fmla="*/ 444137 h 2235620"/>
              <a:gd name="connsiteX145" fmla="*/ 459066 w 2369976"/>
              <a:gd name="connsiteY145" fmla="*/ 507586 h 2235620"/>
              <a:gd name="connsiteX146" fmla="*/ 529979 w 2369976"/>
              <a:gd name="connsiteY146" fmla="*/ 403083 h 2235620"/>
              <a:gd name="connsiteX147" fmla="*/ 619553 w 2369976"/>
              <a:gd name="connsiteY147" fmla="*/ 358296 h 2235620"/>
              <a:gd name="connsiteX148" fmla="*/ 552373 w 2369976"/>
              <a:gd name="connsiteY148" fmla="*/ 354563 h 2235620"/>
              <a:gd name="connsiteX149" fmla="*/ 544908 w 2369976"/>
              <a:gd name="connsiteY149" fmla="*/ 306044 h 2235620"/>
              <a:gd name="connsiteX150" fmla="*/ 492657 w 2369976"/>
              <a:gd name="connsiteY150" fmla="*/ 324706 h 2235620"/>
              <a:gd name="connsiteX151" fmla="*/ 477728 w 2369976"/>
              <a:gd name="connsiteY151" fmla="*/ 291115 h 2235620"/>
              <a:gd name="connsiteX152" fmla="*/ 600892 w 2369976"/>
              <a:gd name="connsiteY152" fmla="*/ 216470 h 2235620"/>
              <a:gd name="connsiteX153" fmla="*/ 660608 w 2369976"/>
              <a:gd name="connsiteY153" fmla="*/ 253793 h 2235620"/>
              <a:gd name="connsiteX154" fmla="*/ 645679 w 2369976"/>
              <a:gd name="connsiteY154" fmla="*/ 186612 h 2235620"/>
              <a:gd name="connsiteX155" fmla="*/ 746449 w 2369976"/>
              <a:gd name="connsiteY155" fmla="*/ 52252 h 2235620"/>
              <a:gd name="connsiteX156" fmla="*/ 1429450 w 2369976"/>
              <a:gd name="connsiteY156" fmla="*/ 0 h 2235620"/>
              <a:gd name="connsiteX0" fmla="*/ 1429450 w 2369976"/>
              <a:gd name="connsiteY0" fmla="*/ 0 h 2242819"/>
              <a:gd name="connsiteX1" fmla="*/ 1466773 w 2369976"/>
              <a:gd name="connsiteY1" fmla="*/ 29858 h 2242819"/>
              <a:gd name="connsiteX2" fmla="*/ 1608598 w 2369976"/>
              <a:gd name="connsiteY2" fmla="*/ 14929 h 2242819"/>
              <a:gd name="connsiteX3" fmla="*/ 1690707 w 2369976"/>
              <a:gd name="connsiteY3" fmla="*/ 11197 h 2242819"/>
              <a:gd name="connsiteX4" fmla="*/ 1630991 w 2369976"/>
              <a:gd name="connsiteY4" fmla="*/ 44787 h 2242819"/>
              <a:gd name="connsiteX5" fmla="*/ 1690707 w 2369976"/>
              <a:gd name="connsiteY5" fmla="*/ 74645 h 2242819"/>
              <a:gd name="connsiteX6" fmla="*/ 1638456 w 2369976"/>
              <a:gd name="connsiteY6" fmla="*/ 93306 h 2242819"/>
              <a:gd name="connsiteX7" fmla="*/ 1664581 w 2369976"/>
              <a:gd name="connsiteY7" fmla="*/ 119432 h 2242819"/>
              <a:gd name="connsiteX8" fmla="*/ 1575008 w 2369976"/>
              <a:gd name="connsiteY8" fmla="*/ 97039 h 2242819"/>
              <a:gd name="connsiteX9" fmla="*/ 1541417 w 2369976"/>
              <a:gd name="connsiteY9" fmla="*/ 138093 h 2242819"/>
              <a:gd name="connsiteX10" fmla="*/ 1616062 w 2369976"/>
              <a:gd name="connsiteY10" fmla="*/ 123164 h 2242819"/>
              <a:gd name="connsiteX11" fmla="*/ 1604866 w 2369976"/>
              <a:gd name="connsiteY11" fmla="*/ 164219 h 2242819"/>
              <a:gd name="connsiteX12" fmla="*/ 1556346 w 2369976"/>
              <a:gd name="connsiteY12" fmla="*/ 175416 h 2242819"/>
              <a:gd name="connsiteX13" fmla="*/ 1507827 w 2369976"/>
              <a:gd name="connsiteY13" fmla="*/ 186612 h 2242819"/>
              <a:gd name="connsiteX14" fmla="*/ 1500363 w 2369976"/>
              <a:gd name="connsiteY14" fmla="*/ 227667 h 2242819"/>
              <a:gd name="connsiteX15" fmla="*/ 1541417 w 2369976"/>
              <a:gd name="connsiteY15" fmla="*/ 223935 h 2242819"/>
              <a:gd name="connsiteX16" fmla="*/ 1616062 w 2369976"/>
              <a:gd name="connsiteY16" fmla="*/ 186612 h 2242819"/>
              <a:gd name="connsiteX17" fmla="*/ 1690707 w 2369976"/>
              <a:gd name="connsiteY17" fmla="*/ 123164 h 2242819"/>
              <a:gd name="connsiteX18" fmla="*/ 1683243 w 2369976"/>
              <a:gd name="connsiteY18" fmla="*/ 190345 h 2242819"/>
              <a:gd name="connsiteX19" fmla="*/ 1784013 w 2369976"/>
              <a:gd name="connsiteY19" fmla="*/ 197809 h 2242819"/>
              <a:gd name="connsiteX20" fmla="*/ 1769084 w 2369976"/>
              <a:gd name="connsiteY20" fmla="*/ 212738 h 2242819"/>
              <a:gd name="connsiteX21" fmla="*/ 1817604 w 2369976"/>
              <a:gd name="connsiteY21" fmla="*/ 160487 h 2242819"/>
              <a:gd name="connsiteX22" fmla="*/ 1854926 w 2369976"/>
              <a:gd name="connsiteY22" fmla="*/ 171683 h 2242819"/>
              <a:gd name="connsiteX23" fmla="*/ 1854926 w 2369976"/>
              <a:gd name="connsiteY23" fmla="*/ 212738 h 2242819"/>
              <a:gd name="connsiteX24" fmla="*/ 1881052 w 2369976"/>
              <a:gd name="connsiteY24" fmla="*/ 246328 h 2242819"/>
              <a:gd name="connsiteX25" fmla="*/ 1937035 w 2369976"/>
              <a:gd name="connsiteY25" fmla="*/ 257525 h 2242819"/>
              <a:gd name="connsiteX26" fmla="*/ 1989287 w 2369976"/>
              <a:gd name="connsiteY26" fmla="*/ 250061 h 2242819"/>
              <a:gd name="connsiteX27" fmla="*/ 2030341 w 2369976"/>
              <a:gd name="connsiteY27" fmla="*/ 253793 h 2242819"/>
              <a:gd name="connsiteX28" fmla="*/ 2045270 w 2369976"/>
              <a:gd name="connsiteY28" fmla="*/ 302312 h 2242819"/>
              <a:gd name="connsiteX29" fmla="*/ 2090057 w 2369976"/>
              <a:gd name="connsiteY29" fmla="*/ 291115 h 2242819"/>
              <a:gd name="connsiteX30" fmla="*/ 2134844 w 2369976"/>
              <a:gd name="connsiteY30" fmla="*/ 309777 h 2242819"/>
              <a:gd name="connsiteX31" fmla="*/ 2168435 w 2369976"/>
              <a:gd name="connsiteY31" fmla="*/ 339635 h 2242819"/>
              <a:gd name="connsiteX32" fmla="*/ 2168435 w 2369976"/>
              <a:gd name="connsiteY32" fmla="*/ 339635 h 2242819"/>
              <a:gd name="connsiteX33" fmla="*/ 2205757 w 2369976"/>
              <a:gd name="connsiteY33" fmla="*/ 343367 h 2242819"/>
              <a:gd name="connsiteX34" fmla="*/ 2258008 w 2369976"/>
              <a:gd name="connsiteY34" fmla="*/ 347099 h 2242819"/>
              <a:gd name="connsiteX35" fmla="*/ 2291599 w 2369976"/>
              <a:gd name="connsiteY35" fmla="*/ 350831 h 2242819"/>
              <a:gd name="connsiteX36" fmla="*/ 2369976 w 2369976"/>
              <a:gd name="connsiteY36" fmla="*/ 328438 h 2242819"/>
              <a:gd name="connsiteX37" fmla="*/ 2295331 w 2369976"/>
              <a:gd name="connsiteY37" fmla="*/ 403083 h 2242819"/>
              <a:gd name="connsiteX38" fmla="*/ 2328921 w 2369976"/>
              <a:gd name="connsiteY38" fmla="*/ 447870 h 2242819"/>
              <a:gd name="connsiteX39" fmla="*/ 2306528 w 2369976"/>
              <a:gd name="connsiteY39" fmla="*/ 485192 h 2242819"/>
              <a:gd name="connsiteX40" fmla="*/ 2216954 w 2369976"/>
              <a:gd name="connsiteY40" fmla="*/ 541176 h 2242819"/>
              <a:gd name="connsiteX41" fmla="*/ 2164702 w 2369976"/>
              <a:gd name="connsiteY41" fmla="*/ 593427 h 2242819"/>
              <a:gd name="connsiteX42" fmla="*/ 2138577 w 2369976"/>
              <a:gd name="connsiteY42" fmla="*/ 664340 h 2242819"/>
              <a:gd name="connsiteX43" fmla="*/ 2127380 w 2369976"/>
              <a:gd name="connsiteY43" fmla="*/ 742717 h 2242819"/>
              <a:gd name="connsiteX44" fmla="*/ 2131112 w 2369976"/>
              <a:gd name="connsiteY44" fmla="*/ 843488 h 2242819"/>
              <a:gd name="connsiteX45" fmla="*/ 2138577 w 2369976"/>
              <a:gd name="connsiteY45" fmla="*/ 929329 h 2242819"/>
              <a:gd name="connsiteX46" fmla="*/ 2112451 w 2369976"/>
              <a:gd name="connsiteY46" fmla="*/ 1026368 h 2242819"/>
              <a:gd name="connsiteX47" fmla="*/ 2056467 w 2369976"/>
              <a:gd name="connsiteY47" fmla="*/ 929329 h 2242819"/>
              <a:gd name="connsiteX48" fmla="*/ 2007948 w 2369976"/>
              <a:gd name="connsiteY48" fmla="*/ 925597 h 2242819"/>
              <a:gd name="connsiteX49" fmla="*/ 2007948 w 2369976"/>
              <a:gd name="connsiteY49" fmla="*/ 925597 h 2242819"/>
              <a:gd name="connsiteX50" fmla="*/ 2022877 w 2369976"/>
              <a:gd name="connsiteY50" fmla="*/ 869613 h 2242819"/>
              <a:gd name="connsiteX51" fmla="*/ 2026609 w 2369976"/>
              <a:gd name="connsiteY51" fmla="*/ 843488 h 2242819"/>
              <a:gd name="connsiteX52" fmla="*/ 1963161 w 2369976"/>
              <a:gd name="connsiteY52" fmla="*/ 858417 h 2242819"/>
              <a:gd name="connsiteX53" fmla="*/ 1978090 w 2369976"/>
              <a:gd name="connsiteY53" fmla="*/ 821094 h 2242819"/>
              <a:gd name="connsiteX54" fmla="*/ 1981822 w 2369976"/>
              <a:gd name="connsiteY54" fmla="*/ 761378 h 2242819"/>
              <a:gd name="connsiteX55" fmla="*/ 1959429 w 2369976"/>
              <a:gd name="connsiteY55" fmla="*/ 720323 h 2242819"/>
              <a:gd name="connsiteX56" fmla="*/ 1895981 w 2369976"/>
              <a:gd name="connsiteY56" fmla="*/ 697930 h 2242819"/>
              <a:gd name="connsiteX57" fmla="*/ 1970626 w 2369976"/>
              <a:gd name="connsiteY57" fmla="*/ 638214 h 2242819"/>
              <a:gd name="connsiteX58" fmla="*/ 1951964 w 2369976"/>
              <a:gd name="connsiteY58" fmla="*/ 634482 h 2242819"/>
              <a:gd name="connsiteX59" fmla="*/ 1888516 w 2369976"/>
              <a:gd name="connsiteY59" fmla="*/ 593427 h 2242819"/>
              <a:gd name="connsiteX60" fmla="*/ 1873587 w 2369976"/>
              <a:gd name="connsiteY60" fmla="*/ 608356 h 2242819"/>
              <a:gd name="connsiteX61" fmla="*/ 1810139 w 2369976"/>
              <a:gd name="connsiteY61" fmla="*/ 638214 h 2242819"/>
              <a:gd name="connsiteX62" fmla="*/ 1660849 w 2369976"/>
              <a:gd name="connsiteY62" fmla="*/ 656875 h 2242819"/>
              <a:gd name="connsiteX63" fmla="*/ 1638456 w 2369976"/>
              <a:gd name="connsiteY63" fmla="*/ 705395 h 2242819"/>
              <a:gd name="connsiteX64" fmla="*/ 1672046 w 2369976"/>
              <a:gd name="connsiteY64" fmla="*/ 776307 h 2242819"/>
              <a:gd name="connsiteX65" fmla="*/ 1578740 w 2369976"/>
              <a:gd name="connsiteY65" fmla="*/ 712859 h 2242819"/>
              <a:gd name="connsiteX66" fmla="*/ 1601133 w 2369976"/>
              <a:gd name="connsiteY66" fmla="*/ 757646 h 2242819"/>
              <a:gd name="connsiteX67" fmla="*/ 1586204 w 2369976"/>
              <a:gd name="connsiteY67" fmla="*/ 791236 h 2242819"/>
              <a:gd name="connsiteX68" fmla="*/ 1533953 w 2369976"/>
              <a:gd name="connsiteY68" fmla="*/ 888275 h 2242819"/>
              <a:gd name="connsiteX69" fmla="*/ 1492898 w 2369976"/>
              <a:gd name="connsiteY69" fmla="*/ 947990 h 2242819"/>
              <a:gd name="connsiteX70" fmla="*/ 1504095 w 2369976"/>
              <a:gd name="connsiteY70" fmla="*/ 1030100 h 2242819"/>
              <a:gd name="connsiteX71" fmla="*/ 1589937 w 2369976"/>
              <a:gd name="connsiteY71" fmla="*/ 1104745 h 2242819"/>
              <a:gd name="connsiteX72" fmla="*/ 1664581 w 2369976"/>
              <a:gd name="connsiteY72" fmla="*/ 1119674 h 2242819"/>
              <a:gd name="connsiteX73" fmla="*/ 1664581 w 2369976"/>
              <a:gd name="connsiteY73" fmla="*/ 1160728 h 2242819"/>
              <a:gd name="connsiteX74" fmla="*/ 1664581 w 2369976"/>
              <a:gd name="connsiteY74" fmla="*/ 1179390 h 2242819"/>
              <a:gd name="connsiteX75" fmla="*/ 1664581 w 2369976"/>
              <a:gd name="connsiteY75" fmla="*/ 1179390 h 2242819"/>
              <a:gd name="connsiteX76" fmla="*/ 1672046 w 2369976"/>
              <a:gd name="connsiteY76" fmla="*/ 1198051 h 2242819"/>
              <a:gd name="connsiteX77" fmla="*/ 1694439 w 2369976"/>
              <a:gd name="connsiteY77" fmla="*/ 1231641 h 2242819"/>
              <a:gd name="connsiteX78" fmla="*/ 1754155 w 2369976"/>
              <a:gd name="connsiteY78" fmla="*/ 1190586 h 2242819"/>
              <a:gd name="connsiteX79" fmla="*/ 1843729 w 2369976"/>
              <a:gd name="connsiteY79" fmla="*/ 1190586 h 2242819"/>
              <a:gd name="connsiteX80" fmla="*/ 1933303 w 2369976"/>
              <a:gd name="connsiteY80" fmla="*/ 1257767 h 2242819"/>
              <a:gd name="connsiteX81" fmla="*/ 1993019 w 2369976"/>
              <a:gd name="connsiteY81" fmla="*/ 1369734 h 2242819"/>
              <a:gd name="connsiteX82" fmla="*/ 1959429 w 2369976"/>
              <a:gd name="connsiteY82" fmla="*/ 1481701 h 2242819"/>
              <a:gd name="connsiteX83" fmla="*/ 1679510 w 2369976"/>
              <a:gd name="connsiteY83" fmla="*/ 1888516 h 2242819"/>
              <a:gd name="connsiteX84" fmla="*/ 1649653 w 2369976"/>
              <a:gd name="connsiteY84" fmla="*/ 2030341 h 2242819"/>
              <a:gd name="connsiteX85" fmla="*/ 1601133 w 2369976"/>
              <a:gd name="connsiteY85" fmla="*/ 2235615 h 2242819"/>
              <a:gd name="connsiteX86" fmla="*/ 1455576 w 2369976"/>
              <a:gd name="connsiteY86" fmla="*/ 2187095 h 2242819"/>
              <a:gd name="connsiteX87" fmla="*/ 1201783 w 2369976"/>
              <a:gd name="connsiteY87" fmla="*/ 2052735 h 2242819"/>
              <a:gd name="connsiteX88" fmla="*/ 1227909 w 2369976"/>
              <a:gd name="connsiteY88" fmla="*/ 2022877 h 2242819"/>
              <a:gd name="connsiteX89" fmla="*/ 1306286 w 2369976"/>
              <a:gd name="connsiteY89" fmla="*/ 1810139 h 2242819"/>
              <a:gd name="connsiteX90" fmla="*/ 1332412 w 2369976"/>
              <a:gd name="connsiteY90" fmla="*/ 1571275 h 2242819"/>
              <a:gd name="connsiteX91" fmla="*/ 918133 w 2369976"/>
              <a:gd name="connsiteY91" fmla="*/ 1672046 h 2242819"/>
              <a:gd name="connsiteX92" fmla="*/ 951723 w 2369976"/>
              <a:gd name="connsiteY92" fmla="*/ 1750423 h 2242819"/>
              <a:gd name="connsiteX93" fmla="*/ 940526 w 2369976"/>
              <a:gd name="connsiteY93" fmla="*/ 1907177 h 2242819"/>
              <a:gd name="connsiteX94" fmla="*/ 906936 w 2369976"/>
              <a:gd name="connsiteY94" fmla="*/ 2022877 h 2242819"/>
              <a:gd name="connsiteX95" fmla="*/ 724056 w 2369976"/>
              <a:gd name="connsiteY95" fmla="*/ 2019145 h 2242819"/>
              <a:gd name="connsiteX96" fmla="*/ 649411 w 2369976"/>
              <a:gd name="connsiteY96" fmla="*/ 1869855 h 2242819"/>
              <a:gd name="connsiteX97" fmla="*/ 627017 w 2369976"/>
              <a:gd name="connsiteY97" fmla="*/ 1832532 h 2242819"/>
              <a:gd name="connsiteX98" fmla="*/ 597159 w 2369976"/>
              <a:gd name="connsiteY98" fmla="*/ 1832532 h 2242819"/>
              <a:gd name="connsiteX99" fmla="*/ 589695 w 2369976"/>
              <a:gd name="connsiteY99" fmla="*/ 1806407 h 2242819"/>
              <a:gd name="connsiteX100" fmla="*/ 533711 w 2369976"/>
              <a:gd name="connsiteY100" fmla="*/ 1866123 h 2242819"/>
              <a:gd name="connsiteX101" fmla="*/ 541176 w 2369976"/>
              <a:gd name="connsiteY101" fmla="*/ 1694439 h 2242819"/>
              <a:gd name="connsiteX102" fmla="*/ 503853 w 2369976"/>
              <a:gd name="connsiteY102" fmla="*/ 1616062 h 2242819"/>
              <a:gd name="connsiteX103" fmla="*/ 373225 w 2369976"/>
              <a:gd name="connsiteY103" fmla="*/ 1533953 h 2242819"/>
              <a:gd name="connsiteX104" fmla="*/ 190345 w 2369976"/>
              <a:gd name="connsiteY104" fmla="*/ 1407057 h 2242819"/>
              <a:gd name="connsiteX105" fmla="*/ 406815 w 2369976"/>
              <a:gd name="connsiteY105" fmla="*/ 1287625 h 2242819"/>
              <a:gd name="connsiteX106" fmla="*/ 544908 w 2369976"/>
              <a:gd name="connsiteY106" fmla="*/ 1130870 h 2242819"/>
              <a:gd name="connsiteX107" fmla="*/ 582230 w 2369976"/>
              <a:gd name="connsiteY107" fmla="*/ 925597 h 2242819"/>
              <a:gd name="connsiteX108" fmla="*/ 556105 w 2369976"/>
              <a:gd name="connsiteY108" fmla="*/ 895739 h 2242819"/>
              <a:gd name="connsiteX109" fmla="*/ 533711 w 2369976"/>
              <a:gd name="connsiteY109" fmla="*/ 873346 h 2242819"/>
              <a:gd name="connsiteX110" fmla="*/ 485192 w 2369976"/>
              <a:gd name="connsiteY110" fmla="*/ 918132 h 2242819"/>
              <a:gd name="connsiteX111" fmla="*/ 466531 w 2369976"/>
              <a:gd name="connsiteY111" fmla="*/ 1048761 h 2242819"/>
              <a:gd name="connsiteX112" fmla="*/ 455334 w 2369976"/>
              <a:gd name="connsiteY112" fmla="*/ 1015171 h 2242819"/>
              <a:gd name="connsiteX113" fmla="*/ 447870 w 2369976"/>
              <a:gd name="connsiteY113" fmla="*/ 1000242 h 2242819"/>
              <a:gd name="connsiteX114" fmla="*/ 388154 w 2369976"/>
              <a:gd name="connsiteY114" fmla="*/ 977848 h 2242819"/>
              <a:gd name="connsiteX115" fmla="*/ 339635 w 2369976"/>
              <a:gd name="connsiteY115" fmla="*/ 914400 h 2242819"/>
              <a:gd name="connsiteX116" fmla="*/ 313509 w 2369976"/>
              <a:gd name="connsiteY116" fmla="*/ 974116 h 2242819"/>
              <a:gd name="connsiteX117" fmla="*/ 250061 w 2369976"/>
              <a:gd name="connsiteY117" fmla="*/ 906936 h 2242819"/>
              <a:gd name="connsiteX118" fmla="*/ 227667 w 2369976"/>
              <a:gd name="connsiteY118" fmla="*/ 944258 h 2242819"/>
              <a:gd name="connsiteX119" fmla="*/ 186613 w 2369976"/>
              <a:gd name="connsiteY119" fmla="*/ 947990 h 2242819"/>
              <a:gd name="connsiteX120" fmla="*/ 164219 w 2369976"/>
              <a:gd name="connsiteY120" fmla="*/ 966652 h 2242819"/>
              <a:gd name="connsiteX121" fmla="*/ 119432 w 2369976"/>
              <a:gd name="connsiteY121" fmla="*/ 1003974 h 2242819"/>
              <a:gd name="connsiteX122" fmla="*/ 85842 w 2369976"/>
              <a:gd name="connsiteY122" fmla="*/ 985313 h 2242819"/>
              <a:gd name="connsiteX123" fmla="*/ 85842 w 2369976"/>
              <a:gd name="connsiteY123" fmla="*/ 940526 h 2242819"/>
              <a:gd name="connsiteX124" fmla="*/ 59716 w 2369976"/>
              <a:gd name="connsiteY124" fmla="*/ 892007 h 2242819"/>
              <a:gd name="connsiteX125" fmla="*/ 0 w 2369976"/>
              <a:gd name="connsiteY125" fmla="*/ 940526 h 2242819"/>
              <a:gd name="connsiteX126" fmla="*/ 26126 w 2369976"/>
              <a:gd name="connsiteY126" fmla="*/ 843488 h 2242819"/>
              <a:gd name="connsiteX127" fmla="*/ 134361 w 2369976"/>
              <a:gd name="connsiteY127" fmla="*/ 690466 h 2242819"/>
              <a:gd name="connsiteX128" fmla="*/ 216470 w 2369976"/>
              <a:gd name="connsiteY128" fmla="*/ 597159 h 2242819"/>
              <a:gd name="connsiteX129" fmla="*/ 209006 w 2369976"/>
              <a:gd name="connsiteY129" fmla="*/ 552372 h 2242819"/>
              <a:gd name="connsiteX130" fmla="*/ 197809 w 2369976"/>
              <a:gd name="connsiteY130" fmla="*/ 533711 h 2242819"/>
              <a:gd name="connsiteX131" fmla="*/ 287383 w 2369976"/>
              <a:gd name="connsiteY131" fmla="*/ 541176 h 2242819"/>
              <a:gd name="connsiteX132" fmla="*/ 223935 w 2369976"/>
              <a:gd name="connsiteY132" fmla="*/ 488924 h 2242819"/>
              <a:gd name="connsiteX133" fmla="*/ 212738 w 2369976"/>
              <a:gd name="connsiteY133" fmla="*/ 473995 h 2242819"/>
              <a:gd name="connsiteX134" fmla="*/ 212738 w 2369976"/>
              <a:gd name="connsiteY134" fmla="*/ 444137 h 2242819"/>
              <a:gd name="connsiteX135" fmla="*/ 212738 w 2369976"/>
              <a:gd name="connsiteY135" fmla="*/ 444137 h 2242819"/>
              <a:gd name="connsiteX136" fmla="*/ 209006 w 2369976"/>
              <a:gd name="connsiteY136" fmla="*/ 384421 h 2242819"/>
              <a:gd name="connsiteX137" fmla="*/ 216470 w 2369976"/>
              <a:gd name="connsiteY137" fmla="*/ 347099 h 2242819"/>
              <a:gd name="connsiteX138" fmla="*/ 268722 w 2369976"/>
              <a:gd name="connsiteY138" fmla="*/ 373225 h 2242819"/>
              <a:gd name="connsiteX139" fmla="*/ 298580 w 2369976"/>
              <a:gd name="connsiteY139" fmla="*/ 354563 h 2242819"/>
              <a:gd name="connsiteX140" fmla="*/ 309777 w 2369976"/>
              <a:gd name="connsiteY140" fmla="*/ 324706 h 2242819"/>
              <a:gd name="connsiteX141" fmla="*/ 324706 w 2369976"/>
              <a:gd name="connsiteY141" fmla="*/ 421744 h 2242819"/>
              <a:gd name="connsiteX142" fmla="*/ 354564 w 2369976"/>
              <a:gd name="connsiteY142" fmla="*/ 481460 h 2242819"/>
              <a:gd name="connsiteX143" fmla="*/ 373225 w 2369976"/>
              <a:gd name="connsiteY143" fmla="*/ 459066 h 2242819"/>
              <a:gd name="connsiteX144" fmla="*/ 406815 w 2369976"/>
              <a:gd name="connsiteY144" fmla="*/ 492657 h 2242819"/>
              <a:gd name="connsiteX145" fmla="*/ 432941 w 2369976"/>
              <a:gd name="connsiteY145" fmla="*/ 444137 h 2242819"/>
              <a:gd name="connsiteX146" fmla="*/ 459066 w 2369976"/>
              <a:gd name="connsiteY146" fmla="*/ 507586 h 2242819"/>
              <a:gd name="connsiteX147" fmla="*/ 529979 w 2369976"/>
              <a:gd name="connsiteY147" fmla="*/ 403083 h 2242819"/>
              <a:gd name="connsiteX148" fmla="*/ 619553 w 2369976"/>
              <a:gd name="connsiteY148" fmla="*/ 358296 h 2242819"/>
              <a:gd name="connsiteX149" fmla="*/ 552373 w 2369976"/>
              <a:gd name="connsiteY149" fmla="*/ 354563 h 2242819"/>
              <a:gd name="connsiteX150" fmla="*/ 544908 w 2369976"/>
              <a:gd name="connsiteY150" fmla="*/ 306044 h 2242819"/>
              <a:gd name="connsiteX151" fmla="*/ 492657 w 2369976"/>
              <a:gd name="connsiteY151" fmla="*/ 324706 h 2242819"/>
              <a:gd name="connsiteX152" fmla="*/ 477728 w 2369976"/>
              <a:gd name="connsiteY152" fmla="*/ 291115 h 2242819"/>
              <a:gd name="connsiteX153" fmla="*/ 600892 w 2369976"/>
              <a:gd name="connsiteY153" fmla="*/ 216470 h 2242819"/>
              <a:gd name="connsiteX154" fmla="*/ 660608 w 2369976"/>
              <a:gd name="connsiteY154" fmla="*/ 253793 h 2242819"/>
              <a:gd name="connsiteX155" fmla="*/ 645679 w 2369976"/>
              <a:gd name="connsiteY155" fmla="*/ 186612 h 2242819"/>
              <a:gd name="connsiteX156" fmla="*/ 746449 w 2369976"/>
              <a:gd name="connsiteY156" fmla="*/ 52252 h 2242819"/>
              <a:gd name="connsiteX157" fmla="*/ 1429450 w 2369976"/>
              <a:gd name="connsiteY157" fmla="*/ 0 h 2242819"/>
              <a:gd name="connsiteX0" fmla="*/ 1429450 w 2369976"/>
              <a:gd name="connsiteY0" fmla="*/ 0 h 2271900"/>
              <a:gd name="connsiteX1" fmla="*/ 1466773 w 2369976"/>
              <a:gd name="connsiteY1" fmla="*/ 29858 h 2271900"/>
              <a:gd name="connsiteX2" fmla="*/ 1608598 w 2369976"/>
              <a:gd name="connsiteY2" fmla="*/ 14929 h 2271900"/>
              <a:gd name="connsiteX3" fmla="*/ 1690707 w 2369976"/>
              <a:gd name="connsiteY3" fmla="*/ 11197 h 2271900"/>
              <a:gd name="connsiteX4" fmla="*/ 1630991 w 2369976"/>
              <a:gd name="connsiteY4" fmla="*/ 44787 h 2271900"/>
              <a:gd name="connsiteX5" fmla="*/ 1690707 w 2369976"/>
              <a:gd name="connsiteY5" fmla="*/ 74645 h 2271900"/>
              <a:gd name="connsiteX6" fmla="*/ 1638456 w 2369976"/>
              <a:gd name="connsiteY6" fmla="*/ 93306 h 2271900"/>
              <a:gd name="connsiteX7" fmla="*/ 1664581 w 2369976"/>
              <a:gd name="connsiteY7" fmla="*/ 119432 h 2271900"/>
              <a:gd name="connsiteX8" fmla="*/ 1575008 w 2369976"/>
              <a:gd name="connsiteY8" fmla="*/ 97039 h 2271900"/>
              <a:gd name="connsiteX9" fmla="*/ 1541417 w 2369976"/>
              <a:gd name="connsiteY9" fmla="*/ 138093 h 2271900"/>
              <a:gd name="connsiteX10" fmla="*/ 1616062 w 2369976"/>
              <a:gd name="connsiteY10" fmla="*/ 123164 h 2271900"/>
              <a:gd name="connsiteX11" fmla="*/ 1604866 w 2369976"/>
              <a:gd name="connsiteY11" fmla="*/ 164219 h 2271900"/>
              <a:gd name="connsiteX12" fmla="*/ 1556346 w 2369976"/>
              <a:gd name="connsiteY12" fmla="*/ 175416 h 2271900"/>
              <a:gd name="connsiteX13" fmla="*/ 1507827 w 2369976"/>
              <a:gd name="connsiteY13" fmla="*/ 186612 h 2271900"/>
              <a:gd name="connsiteX14" fmla="*/ 1500363 w 2369976"/>
              <a:gd name="connsiteY14" fmla="*/ 227667 h 2271900"/>
              <a:gd name="connsiteX15" fmla="*/ 1541417 w 2369976"/>
              <a:gd name="connsiteY15" fmla="*/ 223935 h 2271900"/>
              <a:gd name="connsiteX16" fmla="*/ 1616062 w 2369976"/>
              <a:gd name="connsiteY16" fmla="*/ 186612 h 2271900"/>
              <a:gd name="connsiteX17" fmla="*/ 1690707 w 2369976"/>
              <a:gd name="connsiteY17" fmla="*/ 123164 h 2271900"/>
              <a:gd name="connsiteX18" fmla="*/ 1683243 w 2369976"/>
              <a:gd name="connsiteY18" fmla="*/ 190345 h 2271900"/>
              <a:gd name="connsiteX19" fmla="*/ 1784013 w 2369976"/>
              <a:gd name="connsiteY19" fmla="*/ 197809 h 2271900"/>
              <a:gd name="connsiteX20" fmla="*/ 1769084 w 2369976"/>
              <a:gd name="connsiteY20" fmla="*/ 212738 h 2271900"/>
              <a:gd name="connsiteX21" fmla="*/ 1817604 w 2369976"/>
              <a:gd name="connsiteY21" fmla="*/ 160487 h 2271900"/>
              <a:gd name="connsiteX22" fmla="*/ 1854926 w 2369976"/>
              <a:gd name="connsiteY22" fmla="*/ 171683 h 2271900"/>
              <a:gd name="connsiteX23" fmla="*/ 1854926 w 2369976"/>
              <a:gd name="connsiteY23" fmla="*/ 212738 h 2271900"/>
              <a:gd name="connsiteX24" fmla="*/ 1881052 w 2369976"/>
              <a:gd name="connsiteY24" fmla="*/ 246328 h 2271900"/>
              <a:gd name="connsiteX25" fmla="*/ 1937035 w 2369976"/>
              <a:gd name="connsiteY25" fmla="*/ 257525 h 2271900"/>
              <a:gd name="connsiteX26" fmla="*/ 1989287 w 2369976"/>
              <a:gd name="connsiteY26" fmla="*/ 250061 h 2271900"/>
              <a:gd name="connsiteX27" fmla="*/ 2030341 w 2369976"/>
              <a:gd name="connsiteY27" fmla="*/ 253793 h 2271900"/>
              <a:gd name="connsiteX28" fmla="*/ 2045270 w 2369976"/>
              <a:gd name="connsiteY28" fmla="*/ 302312 h 2271900"/>
              <a:gd name="connsiteX29" fmla="*/ 2090057 w 2369976"/>
              <a:gd name="connsiteY29" fmla="*/ 291115 h 2271900"/>
              <a:gd name="connsiteX30" fmla="*/ 2134844 w 2369976"/>
              <a:gd name="connsiteY30" fmla="*/ 309777 h 2271900"/>
              <a:gd name="connsiteX31" fmla="*/ 2168435 w 2369976"/>
              <a:gd name="connsiteY31" fmla="*/ 339635 h 2271900"/>
              <a:gd name="connsiteX32" fmla="*/ 2168435 w 2369976"/>
              <a:gd name="connsiteY32" fmla="*/ 339635 h 2271900"/>
              <a:gd name="connsiteX33" fmla="*/ 2205757 w 2369976"/>
              <a:gd name="connsiteY33" fmla="*/ 343367 h 2271900"/>
              <a:gd name="connsiteX34" fmla="*/ 2258008 w 2369976"/>
              <a:gd name="connsiteY34" fmla="*/ 347099 h 2271900"/>
              <a:gd name="connsiteX35" fmla="*/ 2291599 w 2369976"/>
              <a:gd name="connsiteY35" fmla="*/ 350831 h 2271900"/>
              <a:gd name="connsiteX36" fmla="*/ 2369976 w 2369976"/>
              <a:gd name="connsiteY36" fmla="*/ 328438 h 2271900"/>
              <a:gd name="connsiteX37" fmla="*/ 2295331 w 2369976"/>
              <a:gd name="connsiteY37" fmla="*/ 403083 h 2271900"/>
              <a:gd name="connsiteX38" fmla="*/ 2328921 w 2369976"/>
              <a:gd name="connsiteY38" fmla="*/ 447870 h 2271900"/>
              <a:gd name="connsiteX39" fmla="*/ 2306528 w 2369976"/>
              <a:gd name="connsiteY39" fmla="*/ 485192 h 2271900"/>
              <a:gd name="connsiteX40" fmla="*/ 2216954 w 2369976"/>
              <a:gd name="connsiteY40" fmla="*/ 541176 h 2271900"/>
              <a:gd name="connsiteX41" fmla="*/ 2164702 w 2369976"/>
              <a:gd name="connsiteY41" fmla="*/ 593427 h 2271900"/>
              <a:gd name="connsiteX42" fmla="*/ 2138577 w 2369976"/>
              <a:gd name="connsiteY42" fmla="*/ 664340 h 2271900"/>
              <a:gd name="connsiteX43" fmla="*/ 2127380 w 2369976"/>
              <a:gd name="connsiteY43" fmla="*/ 742717 h 2271900"/>
              <a:gd name="connsiteX44" fmla="*/ 2131112 w 2369976"/>
              <a:gd name="connsiteY44" fmla="*/ 843488 h 2271900"/>
              <a:gd name="connsiteX45" fmla="*/ 2138577 w 2369976"/>
              <a:gd name="connsiteY45" fmla="*/ 929329 h 2271900"/>
              <a:gd name="connsiteX46" fmla="*/ 2112451 w 2369976"/>
              <a:gd name="connsiteY46" fmla="*/ 1026368 h 2271900"/>
              <a:gd name="connsiteX47" fmla="*/ 2056467 w 2369976"/>
              <a:gd name="connsiteY47" fmla="*/ 929329 h 2271900"/>
              <a:gd name="connsiteX48" fmla="*/ 2007948 w 2369976"/>
              <a:gd name="connsiteY48" fmla="*/ 925597 h 2271900"/>
              <a:gd name="connsiteX49" fmla="*/ 2007948 w 2369976"/>
              <a:gd name="connsiteY49" fmla="*/ 925597 h 2271900"/>
              <a:gd name="connsiteX50" fmla="*/ 2022877 w 2369976"/>
              <a:gd name="connsiteY50" fmla="*/ 869613 h 2271900"/>
              <a:gd name="connsiteX51" fmla="*/ 2026609 w 2369976"/>
              <a:gd name="connsiteY51" fmla="*/ 843488 h 2271900"/>
              <a:gd name="connsiteX52" fmla="*/ 1963161 w 2369976"/>
              <a:gd name="connsiteY52" fmla="*/ 858417 h 2271900"/>
              <a:gd name="connsiteX53" fmla="*/ 1978090 w 2369976"/>
              <a:gd name="connsiteY53" fmla="*/ 821094 h 2271900"/>
              <a:gd name="connsiteX54" fmla="*/ 1981822 w 2369976"/>
              <a:gd name="connsiteY54" fmla="*/ 761378 h 2271900"/>
              <a:gd name="connsiteX55" fmla="*/ 1959429 w 2369976"/>
              <a:gd name="connsiteY55" fmla="*/ 720323 h 2271900"/>
              <a:gd name="connsiteX56" fmla="*/ 1895981 w 2369976"/>
              <a:gd name="connsiteY56" fmla="*/ 697930 h 2271900"/>
              <a:gd name="connsiteX57" fmla="*/ 1970626 w 2369976"/>
              <a:gd name="connsiteY57" fmla="*/ 638214 h 2271900"/>
              <a:gd name="connsiteX58" fmla="*/ 1951964 w 2369976"/>
              <a:gd name="connsiteY58" fmla="*/ 634482 h 2271900"/>
              <a:gd name="connsiteX59" fmla="*/ 1888516 w 2369976"/>
              <a:gd name="connsiteY59" fmla="*/ 593427 h 2271900"/>
              <a:gd name="connsiteX60" fmla="*/ 1873587 w 2369976"/>
              <a:gd name="connsiteY60" fmla="*/ 608356 h 2271900"/>
              <a:gd name="connsiteX61" fmla="*/ 1810139 w 2369976"/>
              <a:gd name="connsiteY61" fmla="*/ 638214 h 2271900"/>
              <a:gd name="connsiteX62" fmla="*/ 1660849 w 2369976"/>
              <a:gd name="connsiteY62" fmla="*/ 656875 h 2271900"/>
              <a:gd name="connsiteX63" fmla="*/ 1638456 w 2369976"/>
              <a:gd name="connsiteY63" fmla="*/ 705395 h 2271900"/>
              <a:gd name="connsiteX64" fmla="*/ 1672046 w 2369976"/>
              <a:gd name="connsiteY64" fmla="*/ 776307 h 2271900"/>
              <a:gd name="connsiteX65" fmla="*/ 1578740 w 2369976"/>
              <a:gd name="connsiteY65" fmla="*/ 712859 h 2271900"/>
              <a:gd name="connsiteX66" fmla="*/ 1601133 w 2369976"/>
              <a:gd name="connsiteY66" fmla="*/ 757646 h 2271900"/>
              <a:gd name="connsiteX67" fmla="*/ 1586204 w 2369976"/>
              <a:gd name="connsiteY67" fmla="*/ 791236 h 2271900"/>
              <a:gd name="connsiteX68" fmla="*/ 1533953 w 2369976"/>
              <a:gd name="connsiteY68" fmla="*/ 888275 h 2271900"/>
              <a:gd name="connsiteX69" fmla="*/ 1492898 w 2369976"/>
              <a:gd name="connsiteY69" fmla="*/ 947990 h 2271900"/>
              <a:gd name="connsiteX70" fmla="*/ 1504095 w 2369976"/>
              <a:gd name="connsiteY70" fmla="*/ 1030100 h 2271900"/>
              <a:gd name="connsiteX71" fmla="*/ 1589937 w 2369976"/>
              <a:gd name="connsiteY71" fmla="*/ 1104745 h 2271900"/>
              <a:gd name="connsiteX72" fmla="*/ 1664581 w 2369976"/>
              <a:gd name="connsiteY72" fmla="*/ 1119674 h 2271900"/>
              <a:gd name="connsiteX73" fmla="*/ 1664581 w 2369976"/>
              <a:gd name="connsiteY73" fmla="*/ 1160728 h 2271900"/>
              <a:gd name="connsiteX74" fmla="*/ 1664581 w 2369976"/>
              <a:gd name="connsiteY74" fmla="*/ 1179390 h 2271900"/>
              <a:gd name="connsiteX75" fmla="*/ 1664581 w 2369976"/>
              <a:gd name="connsiteY75" fmla="*/ 1179390 h 2271900"/>
              <a:gd name="connsiteX76" fmla="*/ 1672046 w 2369976"/>
              <a:gd name="connsiteY76" fmla="*/ 1198051 h 2271900"/>
              <a:gd name="connsiteX77" fmla="*/ 1694439 w 2369976"/>
              <a:gd name="connsiteY77" fmla="*/ 1231641 h 2271900"/>
              <a:gd name="connsiteX78" fmla="*/ 1754155 w 2369976"/>
              <a:gd name="connsiteY78" fmla="*/ 1190586 h 2271900"/>
              <a:gd name="connsiteX79" fmla="*/ 1843729 w 2369976"/>
              <a:gd name="connsiteY79" fmla="*/ 1190586 h 2271900"/>
              <a:gd name="connsiteX80" fmla="*/ 1933303 w 2369976"/>
              <a:gd name="connsiteY80" fmla="*/ 1257767 h 2271900"/>
              <a:gd name="connsiteX81" fmla="*/ 1993019 w 2369976"/>
              <a:gd name="connsiteY81" fmla="*/ 1369734 h 2271900"/>
              <a:gd name="connsiteX82" fmla="*/ 1959429 w 2369976"/>
              <a:gd name="connsiteY82" fmla="*/ 1481701 h 2271900"/>
              <a:gd name="connsiteX83" fmla="*/ 1679510 w 2369976"/>
              <a:gd name="connsiteY83" fmla="*/ 1888516 h 2271900"/>
              <a:gd name="connsiteX84" fmla="*/ 1649653 w 2369976"/>
              <a:gd name="connsiteY84" fmla="*/ 2030341 h 2271900"/>
              <a:gd name="connsiteX85" fmla="*/ 1601133 w 2369976"/>
              <a:gd name="connsiteY85" fmla="*/ 2235615 h 2271900"/>
              <a:gd name="connsiteX86" fmla="*/ 1455576 w 2369976"/>
              <a:gd name="connsiteY86" fmla="*/ 2187095 h 2271900"/>
              <a:gd name="connsiteX87" fmla="*/ 1011439 w 2369976"/>
              <a:gd name="connsiteY87" fmla="*/ 2269204 h 2271900"/>
              <a:gd name="connsiteX88" fmla="*/ 1201783 w 2369976"/>
              <a:gd name="connsiteY88" fmla="*/ 2052735 h 2271900"/>
              <a:gd name="connsiteX89" fmla="*/ 1227909 w 2369976"/>
              <a:gd name="connsiteY89" fmla="*/ 2022877 h 2271900"/>
              <a:gd name="connsiteX90" fmla="*/ 1306286 w 2369976"/>
              <a:gd name="connsiteY90" fmla="*/ 1810139 h 2271900"/>
              <a:gd name="connsiteX91" fmla="*/ 1332412 w 2369976"/>
              <a:gd name="connsiteY91" fmla="*/ 1571275 h 2271900"/>
              <a:gd name="connsiteX92" fmla="*/ 918133 w 2369976"/>
              <a:gd name="connsiteY92" fmla="*/ 1672046 h 2271900"/>
              <a:gd name="connsiteX93" fmla="*/ 951723 w 2369976"/>
              <a:gd name="connsiteY93" fmla="*/ 1750423 h 2271900"/>
              <a:gd name="connsiteX94" fmla="*/ 940526 w 2369976"/>
              <a:gd name="connsiteY94" fmla="*/ 1907177 h 2271900"/>
              <a:gd name="connsiteX95" fmla="*/ 906936 w 2369976"/>
              <a:gd name="connsiteY95" fmla="*/ 2022877 h 2271900"/>
              <a:gd name="connsiteX96" fmla="*/ 724056 w 2369976"/>
              <a:gd name="connsiteY96" fmla="*/ 2019145 h 2271900"/>
              <a:gd name="connsiteX97" fmla="*/ 649411 w 2369976"/>
              <a:gd name="connsiteY97" fmla="*/ 1869855 h 2271900"/>
              <a:gd name="connsiteX98" fmla="*/ 627017 w 2369976"/>
              <a:gd name="connsiteY98" fmla="*/ 1832532 h 2271900"/>
              <a:gd name="connsiteX99" fmla="*/ 597159 w 2369976"/>
              <a:gd name="connsiteY99" fmla="*/ 1832532 h 2271900"/>
              <a:gd name="connsiteX100" fmla="*/ 589695 w 2369976"/>
              <a:gd name="connsiteY100" fmla="*/ 1806407 h 2271900"/>
              <a:gd name="connsiteX101" fmla="*/ 533711 w 2369976"/>
              <a:gd name="connsiteY101" fmla="*/ 1866123 h 2271900"/>
              <a:gd name="connsiteX102" fmla="*/ 541176 w 2369976"/>
              <a:gd name="connsiteY102" fmla="*/ 1694439 h 2271900"/>
              <a:gd name="connsiteX103" fmla="*/ 503853 w 2369976"/>
              <a:gd name="connsiteY103" fmla="*/ 1616062 h 2271900"/>
              <a:gd name="connsiteX104" fmla="*/ 373225 w 2369976"/>
              <a:gd name="connsiteY104" fmla="*/ 1533953 h 2271900"/>
              <a:gd name="connsiteX105" fmla="*/ 190345 w 2369976"/>
              <a:gd name="connsiteY105" fmla="*/ 1407057 h 2271900"/>
              <a:gd name="connsiteX106" fmla="*/ 406815 w 2369976"/>
              <a:gd name="connsiteY106" fmla="*/ 1287625 h 2271900"/>
              <a:gd name="connsiteX107" fmla="*/ 544908 w 2369976"/>
              <a:gd name="connsiteY107" fmla="*/ 1130870 h 2271900"/>
              <a:gd name="connsiteX108" fmla="*/ 582230 w 2369976"/>
              <a:gd name="connsiteY108" fmla="*/ 925597 h 2271900"/>
              <a:gd name="connsiteX109" fmla="*/ 556105 w 2369976"/>
              <a:gd name="connsiteY109" fmla="*/ 895739 h 2271900"/>
              <a:gd name="connsiteX110" fmla="*/ 533711 w 2369976"/>
              <a:gd name="connsiteY110" fmla="*/ 873346 h 2271900"/>
              <a:gd name="connsiteX111" fmla="*/ 485192 w 2369976"/>
              <a:gd name="connsiteY111" fmla="*/ 918132 h 2271900"/>
              <a:gd name="connsiteX112" fmla="*/ 466531 w 2369976"/>
              <a:gd name="connsiteY112" fmla="*/ 1048761 h 2271900"/>
              <a:gd name="connsiteX113" fmla="*/ 455334 w 2369976"/>
              <a:gd name="connsiteY113" fmla="*/ 1015171 h 2271900"/>
              <a:gd name="connsiteX114" fmla="*/ 447870 w 2369976"/>
              <a:gd name="connsiteY114" fmla="*/ 1000242 h 2271900"/>
              <a:gd name="connsiteX115" fmla="*/ 388154 w 2369976"/>
              <a:gd name="connsiteY115" fmla="*/ 977848 h 2271900"/>
              <a:gd name="connsiteX116" fmla="*/ 339635 w 2369976"/>
              <a:gd name="connsiteY116" fmla="*/ 914400 h 2271900"/>
              <a:gd name="connsiteX117" fmla="*/ 313509 w 2369976"/>
              <a:gd name="connsiteY117" fmla="*/ 974116 h 2271900"/>
              <a:gd name="connsiteX118" fmla="*/ 250061 w 2369976"/>
              <a:gd name="connsiteY118" fmla="*/ 906936 h 2271900"/>
              <a:gd name="connsiteX119" fmla="*/ 227667 w 2369976"/>
              <a:gd name="connsiteY119" fmla="*/ 944258 h 2271900"/>
              <a:gd name="connsiteX120" fmla="*/ 186613 w 2369976"/>
              <a:gd name="connsiteY120" fmla="*/ 947990 h 2271900"/>
              <a:gd name="connsiteX121" fmla="*/ 164219 w 2369976"/>
              <a:gd name="connsiteY121" fmla="*/ 966652 h 2271900"/>
              <a:gd name="connsiteX122" fmla="*/ 119432 w 2369976"/>
              <a:gd name="connsiteY122" fmla="*/ 1003974 h 2271900"/>
              <a:gd name="connsiteX123" fmla="*/ 85842 w 2369976"/>
              <a:gd name="connsiteY123" fmla="*/ 985313 h 2271900"/>
              <a:gd name="connsiteX124" fmla="*/ 85842 w 2369976"/>
              <a:gd name="connsiteY124" fmla="*/ 940526 h 2271900"/>
              <a:gd name="connsiteX125" fmla="*/ 59716 w 2369976"/>
              <a:gd name="connsiteY125" fmla="*/ 892007 h 2271900"/>
              <a:gd name="connsiteX126" fmla="*/ 0 w 2369976"/>
              <a:gd name="connsiteY126" fmla="*/ 940526 h 2271900"/>
              <a:gd name="connsiteX127" fmla="*/ 26126 w 2369976"/>
              <a:gd name="connsiteY127" fmla="*/ 843488 h 2271900"/>
              <a:gd name="connsiteX128" fmla="*/ 134361 w 2369976"/>
              <a:gd name="connsiteY128" fmla="*/ 690466 h 2271900"/>
              <a:gd name="connsiteX129" fmla="*/ 216470 w 2369976"/>
              <a:gd name="connsiteY129" fmla="*/ 597159 h 2271900"/>
              <a:gd name="connsiteX130" fmla="*/ 209006 w 2369976"/>
              <a:gd name="connsiteY130" fmla="*/ 552372 h 2271900"/>
              <a:gd name="connsiteX131" fmla="*/ 197809 w 2369976"/>
              <a:gd name="connsiteY131" fmla="*/ 533711 h 2271900"/>
              <a:gd name="connsiteX132" fmla="*/ 287383 w 2369976"/>
              <a:gd name="connsiteY132" fmla="*/ 541176 h 2271900"/>
              <a:gd name="connsiteX133" fmla="*/ 223935 w 2369976"/>
              <a:gd name="connsiteY133" fmla="*/ 488924 h 2271900"/>
              <a:gd name="connsiteX134" fmla="*/ 212738 w 2369976"/>
              <a:gd name="connsiteY134" fmla="*/ 473995 h 2271900"/>
              <a:gd name="connsiteX135" fmla="*/ 212738 w 2369976"/>
              <a:gd name="connsiteY135" fmla="*/ 444137 h 2271900"/>
              <a:gd name="connsiteX136" fmla="*/ 212738 w 2369976"/>
              <a:gd name="connsiteY136" fmla="*/ 444137 h 2271900"/>
              <a:gd name="connsiteX137" fmla="*/ 209006 w 2369976"/>
              <a:gd name="connsiteY137" fmla="*/ 384421 h 2271900"/>
              <a:gd name="connsiteX138" fmla="*/ 216470 w 2369976"/>
              <a:gd name="connsiteY138" fmla="*/ 347099 h 2271900"/>
              <a:gd name="connsiteX139" fmla="*/ 268722 w 2369976"/>
              <a:gd name="connsiteY139" fmla="*/ 373225 h 2271900"/>
              <a:gd name="connsiteX140" fmla="*/ 298580 w 2369976"/>
              <a:gd name="connsiteY140" fmla="*/ 354563 h 2271900"/>
              <a:gd name="connsiteX141" fmla="*/ 309777 w 2369976"/>
              <a:gd name="connsiteY141" fmla="*/ 324706 h 2271900"/>
              <a:gd name="connsiteX142" fmla="*/ 324706 w 2369976"/>
              <a:gd name="connsiteY142" fmla="*/ 421744 h 2271900"/>
              <a:gd name="connsiteX143" fmla="*/ 354564 w 2369976"/>
              <a:gd name="connsiteY143" fmla="*/ 481460 h 2271900"/>
              <a:gd name="connsiteX144" fmla="*/ 373225 w 2369976"/>
              <a:gd name="connsiteY144" fmla="*/ 459066 h 2271900"/>
              <a:gd name="connsiteX145" fmla="*/ 406815 w 2369976"/>
              <a:gd name="connsiteY145" fmla="*/ 492657 h 2271900"/>
              <a:gd name="connsiteX146" fmla="*/ 432941 w 2369976"/>
              <a:gd name="connsiteY146" fmla="*/ 444137 h 2271900"/>
              <a:gd name="connsiteX147" fmla="*/ 459066 w 2369976"/>
              <a:gd name="connsiteY147" fmla="*/ 507586 h 2271900"/>
              <a:gd name="connsiteX148" fmla="*/ 529979 w 2369976"/>
              <a:gd name="connsiteY148" fmla="*/ 403083 h 2271900"/>
              <a:gd name="connsiteX149" fmla="*/ 619553 w 2369976"/>
              <a:gd name="connsiteY149" fmla="*/ 358296 h 2271900"/>
              <a:gd name="connsiteX150" fmla="*/ 552373 w 2369976"/>
              <a:gd name="connsiteY150" fmla="*/ 354563 h 2271900"/>
              <a:gd name="connsiteX151" fmla="*/ 544908 w 2369976"/>
              <a:gd name="connsiteY151" fmla="*/ 306044 h 2271900"/>
              <a:gd name="connsiteX152" fmla="*/ 492657 w 2369976"/>
              <a:gd name="connsiteY152" fmla="*/ 324706 h 2271900"/>
              <a:gd name="connsiteX153" fmla="*/ 477728 w 2369976"/>
              <a:gd name="connsiteY153" fmla="*/ 291115 h 2271900"/>
              <a:gd name="connsiteX154" fmla="*/ 600892 w 2369976"/>
              <a:gd name="connsiteY154" fmla="*/ 216470 h 2271900"/>
              <a:gd name="connsiteX155" fmla="*/ 660608 w 2369976"/>
              <a:gd name="connsiteY155" fmla="*/ 253793 h 2271900"/>
              <a:gd name="connsiteX156" fmla="*/ 645679 w 2369976"/>
              <a:gd name="connsiteY156" fmla="*/ 186612 h 2271900"/>
              <a:gd name="connsiteX157" fmla="*/ 746449 w 2369976"/>
              <a:gd name="connsiteY157" fmla="*/ 52252 h 2271900"/>
              <a:gd name="connsiteX158" fmla="*/ 1429450 w 2369976"/>
              <a:gd name="connsiteY158" fmla="*/ 0 h 2271900"/>
              <a:gd name="connsiteX0" fmla="*/ 1429450 w 2369976"/>
              <a:gd name="connsiteY0" fmla="*/ 0 h 2282044"/>
              <a:gd name="connsiteX1" fmla="*/ 1466773 w 2369976"/>
              <a:gd name="connsiteY1" fmla="*/ 29858 h 2282044"/>
              <a:gd name="connsiteX2" fmla="*/ 1608598 w 2369976"/>
              <a:gd name="connsiteY2" fmla="*/ 14929 h 2282044"/>
              <a:gd name="connsiteX3" fmla="*/ 1690707 w 2369976"/>
              <a:gd name="connsiteY3" fmla="*/ 11197 h 2282044"/>
              <a:gd name="connsiteX4" fmla="*/ 1630991 w 2369976"/>
              <a:gd name="connsiteY4" fmla="*/ 44787 h 2282044"/>
              <a:gd name="connsiteX5" fmla="*/ 1690707 w 2369976"/>
              <a:gd name="connsiteY5" fmla="*/ 74645 h 2282044"/>
              <a:gd name="connsiteX6" fmla="*/ 1638456 w 2369976"/>
              <a:gd name="connsiteY6" fmla="*/ 93306 h 2282044"/>
              <a:gd name="connsiteX7" fmla="*/ 1664581 w 2369976"/>
              <a:gd name="connsiteY7" fmla="*/ 119432 h 2282044"/>
              <a:gd name="connsiteX8" fmla="*/ 1575008 w 2369976"/>
              <a:gd name="connsiteY8" fmla="*/ 97039 h 2282044"/>
              <a:gd name="connsiteX9" fmla="*/ 1541417 w 2369976"/>
              <a:gd name="connsiteY9" fmla="*/ 138093 h 2282044"/>
              <a:gd name="connsiteX10" fmla="*/ 1616062 w 2369976"/>
              <a:gd name="connsiteY10" fmla="*/ 123164 h 2282044"/>
              <a:gd name="connsiteX11" fmla="*/ 1604866 w 2369976"/>
              <a:gd name="connsiteY11" fmla="*/ 164219 h 2282044"/>
              <a:gd name="connsiteX12" fmla="*/ 1556346 w 2369976"/>
              <a:gd name="connsiteY12" fmla="*/ 175416 h 2282044"/>
              <a:gd name="connsiteX13" fmla="*/ 1507827 w 2369976"/>
              <a:gd name="connsiteY13" fmla="*/ 186612 h 2282044"/>
              <a:gd name="connsiteX14" fmla="*/ 1500363 w 2369976"/>
              <a:gd name="connsiteY14" fmla="*/ 227667 h 2282044"/>
              <a:gd name="connsiteX15" fmla="*/ 1541417 w 2369976"/>
              <a:gd name="connsiteY15" fmla="*/ 223935 h 2282044"/>
              <a:gd name="connsiteX16" fmla="*/ 1616062 w 2369976"/>
              <a:gd name="connsiteY16" fmla="*/ 186612 h 2282044"/>
              <a:gd name="connsiteX17" fmla="*/ 1690707 w 2369976"/>
              <a:gd name="connsiteY17" fmla="*/ 123164 h 2282044"/>
              <a:gd name="connsiteX18" fmla="*/ 1683243 w 2369976"/>
              <a:gd name="connsiteY18" fmla="*/ 190345 h 2282044"/>
              <a:gd name="connsiteX19" fmla="*/ 1784013 w 2369976"/>
              <a:gd name="connsiteY19" fmla="*/ 197809 h 2282044"/>
              <a:gd name="connsiteX20" fmla="*/ 1769084 w 2369976"/>
              <a:gd name="connsiteY20" fmla="*/ 212738 h 2282044"/>
              <a:gd name="connsiteX21" fmla="*/ 1817604 w 2369976"/>
              <a:gd name="connsiteY21" fmla="*/ 160487 h 2282044"/>
              <a:gd name="connsiteX22" fmla="*/ 1854926 w 2369976"/>
              <a:gd name="connsiteY22" fmla="*/ 171683 h 2282044"/>
              <a:gd name="connsiteX23" fmla="*/ 1854926 w 2369976"/>
              <a:gd name="connsiteY23" fmla="*/ 212738 h 2282044"/>
              <a:gd name="connsiteX24" fmla="*/ 1881052 w 2369976"/>
              <a:gd name="connsiteY24" fmla="*/ 246328 h 2282044"/>
              <a:gd name="connsiteX25" fmla="*/ 1937035 w 2369976"/>
              <a:gd name="connsiteY25" fmla="*/ 257525 h 2282044"/>
              <a:gd name="connsiteX26" fmla="*/ 1989287 w 2369976"/>
              <a:gd name="connsiteY26" fmla="*/ 250061 h 2282044"/>
              <a:gd name="connsiteX27" fmla="*/ 2030341 w 2369976"/>
              <a:gd name="connsiteY27" fmla="*/ 253793 h 2282044"/>
              <a:gd name="connsiteX28" fmla="*/ 2045270 w 2369976"/>
              <a:gd name="connsiteY28" fmla="*/ 302312 h 2282044"/>
              <a:gd name="connsiteX29" fmla="*/ 2090057 w 2369976"/>
              <a:gd name="connsiteY29" fmla="*/ 291115 h 2282044"/>
              <a:gd name="connsiteX30" fmla="*/ 2134844 w 2369976"/>
              <a:gd name="connsiteY30" fmla="*/ 309777 h 2282044"/>
              <a:gd name="connsiteX31" fmla="*/ 2168435 w 2369976"/>
              <a:gd name="connsiteY31" fmla="*/ 339635 h 2282044"/>
              <a:gd name="connsiteX32" fmla="*/ 2168435 w 2369976"/>
              <a:gd name="connsiteY32" fmla="*/ 339635 h 2282044"/>
              <a:gd name="connsiteX33" fmla="*/ 2205757 w 2369976"/>
              <a:gd name="connsiteY33" fmla="*/ 343367 h 2282044"/>
              <a:gd name="connsiteX34" fmla="*/ 2258008 w 2369976"/>
              <a:gd name="connsiteY34" fmla="*/ 347099 h 2282044"/>
              <a:gd name="connsiteX35" fmla="*/ 2291599 w 2369976"/>
              <a:gd name="connsiteY35" fmla="*/ 350831 h 2282044"/>
              <a:gd name="connsiteX36" fmla="*/ 2369976 w 2369976"/>
              <a:gd name="connsiteY36" fmla="*/ 328438 h 2282044"/>
              <a:gd name="connsiteX37" fmla="*/ 2295331 w 2369976"/>
              <a:gd name="connsiteY37" fmla="*/ 403083 h 2282044"/>
              <a:gd name="connsiteX38" fmla="*/ 2328921 w 2369976"/>
              <a:gd name="connsiteY38" fmla="*/ 447870 h 2282044"/>
              <a:gd name="connsiteX39" fmla="*/ 2306528 w 2369976"/>
              <a:gd name="connsiteY39" fmla="*/ 485192 h 2282044"/>
              <a:gd name="connsiteX40" fmla="*/ 2216954 w 2369976"/>
              <a:gd name="connsiteY40" fmla="*/ 541176 h 2282044"/>
              <a:gd name="connsiteX41" fmla="*/ 2164702 w 2369976"/>
              <a:gd name="connsiteY41" fmla="*/ 593427 h 2282044"/>
              <a:gd name="connsiteX42" fmla="*/ 2138577 w 2369976"/>
              <a:gd name="connsiteY42" fmla="*/ 664340 h 2282044"/>
              <a:gd name="connsiteX43" fmla="*/ 2127380 w 2369976"/>
              <a:gd name="connsiteY43" fmla="*/ 742717 h 2282044"/>
              <a:gd name="connsiteX44" fmla="*/ 2131112 w 2369976"/>
              <a:gd name="connsiteY44" fmla="*/ 843488 h 2282044"/>
              <a:gd name="connsiteX45" fmla="*/ 2138577 w 2369976"/>
              <a:gd name="connsiteY45" fmla="*/ 929329 h 2282044"/>
              <a:gd name="connsiteX46" fmla="*/ 2112451 w 2369976"/>
              <a:gd name="connsiteY46" fmla="*/ 1026368 h 2282044"/>
              <a:gd name="connsiteX47" fmla="*/ 2056467 w 2369976"/>
              <a:gd name="connsiteY47" fmla="*/ 929329 h 2282044"/>
              <a:gd name="connsiteX48" fmla="*/ 2007948 w 2369976"/>
              <a:gd name="connsiteY48" fmla="*/ 925597 h 2282044"/>
              <a:gd name="connsiteX49" fmla="*/ 2007948 w 2369976"/>
              <a:gd name="connsiteY49" fmla="*/ 925597 h 2282044"/>
              <a:gd name="connsiteX50" fmla="*/ 2022877 w 2369976"/>
              <a:gd name="connsiteY50" fmla="*/ 869613 h 2282044"/>
              <a:gd name="connsiteX51" fmla="*/ 2026609 w 2369976"/>
              <a:gd name="connsiteY51" fmla="*/ 843488 h 2282044"/>
              <a:gd name="connsiteX52" fmla="*/ 1963161 w 2369976"/>
              <a:gd name="connsiteY52" fmla="*/ 858417 h 2282044"/>
              <a:gd name="connsiteX53" fmla="*/ 1978090 w 2369976"/>
              <a:gd name="connsiteY53" fmla="*/ 821094 h 2282044"/>
              <a:gd name="connsiteX54" fmla="*/ 1981822 w 2369976"/>
              <a:gd name="connsiteY54" fmla="*/ 761378 h 2282044"/>
              <a:gd name="connsiteX55" fmla="*/ 1959429 w 2369976"/>
              <a:gd name="connsiteY55" fmla="*/ 720323 h 2282044"/>
              <a:gd name="connsiteX56" fmla="*/ 1895981 w 2369976"/>
              <a:gd name="connsiteY56" fmla="*/ 697930 h 2282044"/>
              <a:gd name="connsiteX57" fmla="*/ 1970626 w 2369976"/>
              <a:gd name="connsiteY57" fmla="*/ 638214 h 2282044"/>
              <a:gd name="connsiteX58" fmla="*/ 1951964 w 2369976"/>
              <a:gd name="connsiteY58" fmla="*/ 634482 h 2282044"/>
              <a:gd name="connsiteX59" fmla="*/ 1888516 w 2369976"/>
              <a:gd name="connsiteY59" fmla="*/ 593427 h 2282044"/>
              <a:gd name="connsiteX60" fmla="*/ 1873587 w 2369976"/>
              <a:gd name="connsiteY60" fmla="*/ 608356 h 2282044"/>
              <a:gd name="connsiteX61" fmla="*/ 1810139 w 2369976"/>
              <a:gd name="connsiteY61" fmla="*/ 638214 h 2282044"/>
              <a:gd name="connsiteX62" fmla="*/ 1660849 w 2369976"/>
              <a:gd name="connsiteY62" fmla="*/ 656875 h 2282044"/>
              <a:gd name="connsiteX63" fmla="*/ 1638456 w 2369976"/>
              <a:gd name="connsiteY63" fmla="*/ 705395 h 2282044"/>
              <a:gd name="connsiteX64" fmla="*/ 1672046 w 2369976"/>
              <a:gd name="connsiteY64" fmla="*/ 776307 h 2282044"/>
              <a:gd name="connsiteX65" fmla="*/ 1578740 w 2369976"/>
              <a:gd name="connsiteY65" fmla="*/ 712859 h 2282044"/>
              <a:gd name="connsiteX66" fmla="*/ 1601133 w 2369976"/>
              <a:gd name="connsiteY66" fmla="*/ 757646 h 2282044"/>
              <a:gd name="connsiteX67" fmla="*/ 1586204 w 2369976"/>
              <a:gd name="connsiteY67" fmla="*/ 791236 h 2282044"/>
              <a:gd name="connsiteX68" fmla="*/ 1533953 w 2369976"/>
              <a:gd name="connsiteY68" fmla="*/ 888275 h 2282044"/>
              <a:gd name="connsiteX69" fmla="*/ 1492898 w 2369976"/>
              <a:gd name="connsiteY69" fmla="*/ 947990 h 2282044"/>
              <a:gd name="connsiteX70" fmla="*/ 1504095 w 2369976"/>
              <a:gd name="connsiteY70" fmla="*/ 1030100 h 2282044"/>
              <a:gd name="connsiteX71" fmla="*/ 1589937 w 2369976"/>
              <a:gd name="connsiteY71" fmla="*/ 1104745 h 2282044"/>
              <a:gd name="connsiteX72" fmla="*/ 1664581 w 2369976"/>
              <a:gd name="connsiteY72" fmla="*/ 1119674 h 2282044"/>
              <a:gd name="connsiteX73" fmla="*/ 1664581 w 2369976"/>
              <a:gd name="connsiteY73" fmla="*/ 1160728 h 2282044"/>
              <a:gd name="connsiteX74" fmla="*/ 1664581 w 2369976"/>
              <a:gd name="connsiteY74" fmla="*/ 1179390 h 2282044"/>
              <a:gd name="connsiteX75" fmla="*/ 1664581 w 2369976"/>
              <a:gd name="connsiteY75" fmla="*/ 1179390 h 2282044"/>
              <a:gd name="connsiteX76" fmla="*/ 1672046 w 2369976"/>
              <a:gd name="connsiteY76" fmla="*/ 1198051 h 2282044"/>
              <a:gd name="connsiteX77" fmla="*/ 1694439 w 2369976"/>
              <a:gd name="connsiteY77" fmla="*/ 1231641 h 2282044"/>
              <a:gd name="connsiteX78" fmla="*/ 1754155 w 2369976"/>
              <a:gd name="connsiteY78" fmla="*/ 1190586 h 2282044"/>
              <a:gd name="connsiteX79" fmla="*/ 1843729 w 2369976"/>
              <a:gd name="connsiteY79" fmla="*/ 1190586 h 2282044"/>
              <a:gd name="connsiteX80" fmla="*/ 1933303 w 2369976"/>
              <a:gd name="connsiteY80" fmla="*/ 1257767 h 2282044"/>
              <a:gd name="connsiteX81" fmla="*/ 1993019 w 2369976"/>
              <a:gd name="connsiteY81" fmla="*/ 1369734 h 2282044"/>
              <a:gd name="connsiteX82" fmla="*/ 1959429 w 2369976"/>
              <a:gd name="connsiteY82" fmla="*/ 1481701 h 2282044"/>
              <a:gd name="connsiteX83" fmla="*/ 1679510 w 2369976"/>
              <a:gd name="connsiteY83" fmla="*/ 1888516 h 2282044"/>
              <a:gd name="connsiteX84" fmla="*/ 1649653 w 2369976"/>
              <a:gd name="connsiteY84" fmla="*/ 2030341 h 2282044"/>
              <a:gd name="connsiteX85" fmla="*/ 1601133 w 2369976"/>
              <a:gd name="connsiteY85" fmla="*/ 2235615 h 2282044"/>
              <a:gd name="connsiteX86" fmla="*/ 1455576 w 2369976"/>
              <a:gd name="connsiteY86" fmla="*/ 2187095 h 2282044"/>
              <a:gd name="connsiteX87" fmla="*/ 1414521 w 2369976"/>
              <a:gd name="connsiteY87" fmla="*/ 2265471 h 2282044"/>
              <a:gd name="connsiteX88" fmla="*/ 1011439 w 2369976"/>
              <a:gd name="connsiteY88" fmla="*/ 2269204 h 2282044"/>
              <a:gd name="connsiteX89" fmla="*/ 1201783 w 2369976"/>
              <a:gd name="connsiteY89" fmla="*/ 2052735 h 2282044"/>
              <a:gd name="connsiteX90" fmla="*/ 1227909 w 2369976"/>
              <a:gd name="connsiteY90" fmla="*/ 2022877 h 2282044"/>
              <a:gd name="connsiteX91" fmla="*/ 1306286 w 2369976"/>
              <a:gd name="connsiteY91" fmla="*/ 1810139 h 2282044"/>
              <a:gd name="connsiteX92" fmla="*/ 1332412 w 2369976"/>
              <a:gd name="connsiteY92" fmla="*/ 1571275 h 2282044"/>
              <a:gd name="connsiteX93" fmla="*/ 918133 w 2369976"/>
              <a:gd name="connsiteY93" fmla="*/ 1672046 h 2282044"/>
              <a:gd name="connsiteX94" fmla="*/ 951723 w 2369976"/>
              <a:gd name="connsiteY94" fmla="*/ 1750423 h 2282044"/>
              <a:gd name="connsiteX95" fmla="*/ 940526 w 2369976"/>
              <a:gd name="connsiteY95" fmla="*/ 1907177 h 2282044"/>
              <a:gd name="connsiteX96" fmla="*/ 906936 w 2369976"/>
              <a:gd name="connsiteY96" fmla="*/ 2022877 h 2282044"/>
              <a:gd name="connsiteX97" fmla="*/ 724056 w 2369976"/>
              <a:gd name="connsiteY97" fmla="*/ 2019145 h 2282044"/>
              <a:gd name="connsiteX98" fmla="*/ 649411 w 2369976"/>
              <a:gd name="connsiteY98" fmla="*/ 1869855 h 2282044"/>
              <a:gd name="connsiteX99" fmla="*/ 627017 w 2369976"/>
              <a:gd name="connsiteY99" fmla="*/ 1832532 h 2282044"/>
              <a:gd name="connsiteX100" fmla="*/ 597159 w 2369976"/>
              <a:gd name="connsiteY100" fmla="*/ 1832532 h 2282044"/>
              <a:gd name="connsiteX101" fmla="*/ 589695 w 2369976"/>
              <a:gd name="connsiteY101" fmla="*/ 1806407 h 2282044"/>
              <a:gd name="connsiteX102" fmla="*/ 533711 w 2369976"/>
              <a:gd name="connsiteY102" fmla="*/ 1866123 h 2282044"/>
              <a:gd name="connsiteX103" fmla="*/ 541176 w 2369976"/>
              <a:gd name="connsiteY103" fmla="*/ 1694439 h 2282044"/>
              <a:gd name="connsiteX104" fmla="*/ 503853 w 2369976"/>
              <a:gd name="connsiteY104" fmla="*/ 1616062 h 2282044"/>
              <a:gd name="connsiteX105" fmla="*/ 373225 w 2369976"/>
              <a:gd name="connsiteY105" fmla="*/ 1533953 h 2282044"/>
              <a:gd name="connsiteX106" fmla="*/ 190345 w 2369976"/>
              <a:gd name="connsiteY106" fmla="*/ 1407057 h 2282044"/>
              <a:gd name="connsiteX107" fmla="*/ 406815 w 2369976"/>
              <a:gd name="connsiteY107" fmla="*/ 1287625 h 2282044"/>
              <a:gd name="connsiteX108" fmla="*/ 544908 w 2369976"/>
              <a:gd name="connsiteY108" fmla="*/ 1130870 h 2282044"/>
              <a:gd name="connsiteX109" fmla="*/ 582230 w 2369976"/>
              <a:gd name="connsiteY109" fmla="*/ 925597 h 2282044"/>
              <a:gd name="connsiteX110" fmla="*/ 556105 w 2369976"/>
              <a:gd name="connsiteY110" fmla="*/ 895739 h 2282044"/>
              <a:gd name="connsiteX111" fmla="*/ 533711 w 2369976"/>
              <a:gd name="connsiteY111" fmla="*/ 873346 h 2282044"/>
              <a:gd name="connsiteX112" fmla="*/ 485192 w 2369976"/>
              <a:gd name="connsiteY112" fmla="*/ 918132 h 2282044"/>
              <a:gd name="connsiteX113" fmla="*/ 466531 w 2369976"/>
              <a:gd name="connsiteY113" fmla="*/ 1048761 h 2282044"/>
              <a:gd name="connsiteX114" fmla="*/ 455334 w 2369976"/>
              <a:gd name="connsiteY114" fmla="*/ 1015171 h 2282044"/>
              <a:gd name="connsiteX115" fmla="*/ 447870 w 2369976"/>
              <a:gd name="connsiteY115" fmla="*/ 1000242 h 2282044"/>
              <a:gd name="connsiteX116" fmla="*/ 388154 w 2369976"/>
              <a:gd name="connsiteY116" fmla="*/ 977848 h 2282044"/>
              <a:gd name="connsiteX117" fmla="*/ 339635 w 2369976"/>
              <a:gd name="connsiteY117" fmla="*/ 914400 h 2282044"/>
              <a:gd name="connsiteX118" fmla="*/ 313509 w 2369976"/>
              <a:gd name="connsiteY118" fmla="*/ 974116 h 2282044"/>
              <a:gd name="connsiteX119" fmla="*/ 250061 w 2369976"/>
              <a:gd name="connsiteY119" fmla="*/ 906936 h 2282044"/>
              <a:gd name="connsiteX120" fmla="*/ 227667 w 2369976"/>
              <a:gd name="connsiteY120" fmla="*/ 944258 h 2282044"/>
              <a:gd name="connsiteX121" fmla="*/ 186613 w 2369976"/>
              <a:gd name="connsiteY121" fmla="*/ 947990 h 2282044"/>
              <a:gd name="connsiteX122" fmla="*/ 164219 w 2369976"/>
              <a:gd name="connsiteY122" fmla="*/ 966652 h 2282044"/>
              <a:gd name="connsiteX123" fmla="*/ 119432 w 2369976"/>
              <a:gd name="connsiteY123" fmla="*/ 1003974 h 2282044"/>
              <a:gd name="connsiteX124" fmla="*/ 85842 w 2369976"/>
              <a:gd name="connsiteY124" fmla="*/ 985313 h 2282044"/>
              <a:gd name="connsiteX125" fmla="*/ 85842 w 2369976"/>
              <a:gd name="connsiteY125" fmla="*/ 940526 h 2282044"/>
              <a:gd name="connsiteX126" fmla="*/ 59716 w 2369976"/>
              <a:gd name="connsiteY126" fmla="*/ 892007 h 2282044"/>
              <a:gd name="connsiteX127" fmla="*/ 0 w 2369976"/>
              <a:gd name="connsiteY127" fmla="*/ 940526 h 2282044"/>
              <a:gd name="connsiteX128" fmla="*/ 26126 w 2369976"/>
              <a:gd name="connsiteY128" fmla="*/ 843488 h 2282044"/>
              <a:gd name="connsiteX129" fmla="*/ 134361 w 2369976"/>
              <a:gd name="connsiteY129" fmla="*/ 690466 h 2282044"/>
              <a:gd name="connsiteX130" fmla="*/ 216470 w 2369976"/>
              <a:gd name="connsiteY130" fmla="*/ 597159 h 2282044"/>
              <a:gd name="connsiteX131" fmla="*/ 209006 w 2369976"/>
              <a:gd name="connsiteY131" fmla="*/ 552372 h 2282044"/>
              <a:gd name="connsiteX132" fmla="*/ 197809 w 2369976"/>
              <a:gd name="connsiteY132" fmla="*/ 533711 h 2282044"/>
              <a:gd name="connsiteX133" fmla="*/ 287383 w 2369976"/>
              <a:gd name="connsiteY133" fmla="*/ 541176 h 2282044"/>
              <a:gd name="connsiteX134" fmla="*/ 223935 w 2369976"/>
              <a:gd name="connsiteY134" fmla="*/ 488924 h 2282044"/>
              <a:gd name="connsiteX135" fmla="*/ 212738 w 2369976"/>
              <a:gd name="connsiteY135" fmla="*/ 473995 h 2282044"/>
              <a:gd name="connsiteX136" fmla="*/ 212738 w 2369976"/>
              <a:gd name="connsiteY136" fmla="*/ 444137 h 2282044"/>
              <a:gd name="connsiteX137" fmla="*/ 212738 w 2369976"/>
              <a:gd name="connsiteY137" fmla="*/ 444137 h 2282044"/>
              <a:gd name="connsiteX138" fmla="*/ 209006 w 2369976"/>
              <a:gd name="connsiteY138" fmla="*/ 384421 h 2282044"/>
              <a:gd name="connsiteX139" fmla="*/ 216470 w 2369976"/>
              <a:gd name="connsiteY139" fmla="*/ 347099 h 2282044"/>
              <a:gd name="connsiteX140" fmla="*/ 268722 w 2369976"/>
              <a:gd name="connsiteY140" fmla="*/ 373225 h 2282044"/>
              <a:gd name="connsiteX141" fmla="*/ 298580 w 2369976"/>
              <a:gd name="connsiteY141" fmla="*/ 354563 h 2282044"/>
              <a:gd name="connsiteX142" fmla="*/ 309777 w 2369976"/>
              <a:gd name="connsiteY142" fmla="*/ 324706 h 2282044"/>
              <a:gd name="connsiteX143" fmla="*/ 324706 w 2369976"/>
              <a:gd name="connsiteY143" fmla="*/ 421744 h 2282044"/>
              <a:gd name="connsiteX144" fmla="*/ 354564 w 2369976"/>
              <a:gd name="connsiteY144" fmla="*/ 481460 h 2282044"/>
              <a:gd name="connsiteX145" fmla="*/ 373225 w 2369976"/>
              <a:gd name="connsiteY145" fmla="*/ 459066 h 2282044"/>
              <a:gd name="connsiteX146" fmla="*/ 406815 w 2369976"/>
              <a:gd name="connsiteY146" fmla="*/ 492657 h 2282044"/>
              <a:gd name="connsiteX147" fmla="*/ 432941 w 2369976"/>
              <a:gd name="connsiteY147" fmla="*/ 444137 h 2282044"/>
              <a:gd name="connsiteX148" fmla="*/ 459066 w 2369976"/>
              <a:gd name="connsiteY148" fmla="*/ 507586 h 2282044"/>
              <a:gd name="connsiteX149" fmla="*/ 529979 w 2369976"/>
              <a:gd name="connsiteY149" fmla="*/ 403083 h 2282044"/>
              <a:gd name="connsiteX150" fmla="*/ 619553 w 2369976"/>
              <a:gd name="connsiteY150" fmla="*/ 358296 h 2282044"/>
              <a:gd name="connsiteX151" fmla="*/ 552373 w 2369976"/>
              <a:gd name="connsiteY151" fmla="*/ 354563 h 2282044"/>
              <a:gd name="connsiteX152" fmla="*/ 544908 w 2369976"/>
              <a:gd name="connsiteY152" fmla="*/ 306044 h 2282044"/>
              <a:gd name="connsiteX153" fmla="*/ 492657 w 2369976"/>
              <a:gd name="connsiteY153" fmla="*/ 324706 h 2282044"/>
              <a:gd name="connsiteX154" fmla="*/ 477728 w 2369976"/>
              <a:gd name="connsiteY154" fmla="*/ 291115 h 2282044"/>
              <a:gd name="connsiteX155" fmla="*/ 600892 w 2369976"/>
              <a:gd name="connsiteY155" fmla="*/ 216470 h 2282044"/>
              <a:gd name="connsiteX156" fmla="*/ 660608 w 2369976"/>
              <a:gd name="connsiteY156" fmla="*/ 253793 h 2282044"/>
              <a:gd name="connsiteX157" fmla="*/ 645679 w 2369976"/>
              <a:gd name="connsiteY157" fmla="*/ 186612 h 2282044"/>
              <a:gd name="connsiteX158" fmla="*/ 746449 w 2369976"/>
              <a:gd name="connsiteY158" fmla="*/ 52252 h 2282044"/>
              <a:gd name="connsiteX159" fmla="*/ 1429450 w 2369976"/>
              <a:gd name="connsiteY159" fmla="*/ 0 h 2282044"/>
              <a:gd name="connsiteX0" fmla="*/ 1429450 w 2369976"/>
              <a:gd name="connsiteY0" fmla="*/ 0 h 2274025"/>
              <a:gd name="connsiteX1" fmla="*/ 1466773 w 2369976"/>
              <a:gd name="connsiteY1" fmla="*/ 29858 h 2274025"/>
              <a:gd name="connsiteX2" fmla="*/ 1608598 w 2369976"/>
              <a:gd name="connsiteY2" fmla="*/ 14929 h 2274025"/>
              <a:gd name="connsiteX3" fmla="*/ 1690707 w 2369976"/>
              <a:gd name="connsiteY3" fmla="*/ 11197 h 2274025"/>
              <a:gd name="connsiteX4" fmla="*/ 1630991 w 2369976"/>
              <a:gd name="connsiteY4" fmla="*/ 44787 h 2274025"/>
              <a:gd name="connsiteX5" fmla="*/ 1690707 w 2369976"/>
              <a:gd name="connsiteY5" fmla="*/ 74645 h 2274025"/>
              <a:gd name="connsiteX6" fmla="*/ 1638456 w 2369976"/>
              <a:gd name="connsiteY6" fmla="*/ 93306 h 2274025"/>
              <a:gd name="connsiteX7" fmla="*/ 1664581 w 2369976"/>
              <a:gd name="connsiteY7" fmla="*/ 119432 h 2274025"/>
              <a:gd name="connsiteX8" fmla="*/ 1575008 w 2369976"/>
              <a:gd name="connsiteY8" fmla="*/ 97039 h 2274025"/>
              <a:gd name="connsiteX9" fmla="*/ 1541417 w 2369976"/>
              <a:gd name="connsiteY9" fmla="*/ 138093 h 2274025"/>
              <a:gd name="connsiteX10" fmla="*/ 1616062 w 2369976"/>
              <a:gd name="connsiteY10" fmla="*/ 123164 h 2274025"/>
              <a:gd name="connsiteX11" fmla="*/ 1604866 w 2369976"/>
              <a:gd name="connsiteY11" fmla="*/ 164219 h 2274025"/>
              <a:gd name="connsiteX12" fmla="*/ 1556346 w 2369976"/>
              <a:gd name="connsiteY12" fmla="*/ 175416 h 2274025"/>
              <a:gd name="connsiteX13" fmla="*/ 1507827 w 2369976"/>
              <a:gd name="connsiteY13" fmla="*/ 186612 h 2274025"/>
              <a:gd name="connsiteX14" fmla="*/ 1500363 w 2369976"/>
              <a:gd name="connsiteY14" fmla="*/ 227667 h 2274025"/>
              <a:gd name="connsiteX15" fmla="*/ 1541417 w 2369976"/>
              <a:gd name="connsiteY15" fmla="*/ 223935 h 2274025"/>
              <a:gd name="connsiteX16" fmla="*/ 1616062 w 2369976"/>
              <a:gd name="connsiteY16" fmla="*/ 186612 h 2274025"/>
              <a:gd name="connsiteX17" fmla="*/ 1690707 w 2369976"/>
              <a:gd name="connsiteY17" fmla="*/ 123164 h 2274025"/>
              <a:gd name="connsiteX18" fmla="*/ 1683243 w 2369976"/>
              <a:gd name="connsiteY18" fmla="*/ 190345 h 2274025"/>
              <a:gd name="connsiteX19" fmla="*/ 1784013 w 2369976"/>
              <a:gd name="connsiteY19" fmla="*/ 197809 h 2274025"/>
              <a:gd name="connsiteX20" fmla="*/ 1769084 w 2369976"/>
              <a:gd name="connsiteY20" fmla="*/ 212738 h 2274025"/>
              <a:gd name="connsiteX21" fmla="*/ 1817604 w 2369976"/>
              <a:gd name="connsiteY21" fmla="*/ 160487 h 2274025"/>
              <a:gd name="connsiteX22" fmla="*/ 1854926 w 2369976"/>
              <a:gd name="connsiteY22" fmla="*/ 171683 h 2274025"/>
              <a:gd name="connsiteX23" fmla="*/ 1854926 w 2369976"/>
              <a:gd name="connsiteY23" fmla="*/ 212738 h 2274025"/>
              <a:gd name="connsiteX24" fmla="*/ 1881052 w 2369976"/>
              <a:gd name="connsiteY24" fmla="*/ 246328 h 2274025"/>
              <a:gd name="connsiteX25" fmla="*/ 1937035 w 2369976"/>
              <a:gd name="connsiteY25" fmla="*/ 257525 h 2274025"/>
              <a:gd name="connsiteX26" fmla="*/ 1989287 w 2369976"/>
              <a:gd name="connsiteY26" fmla="*/ 250061 h 2274025"/>
              <a:gd name="connsiteX27" fmla="*/ 2030341 w 2369976"/>
              <a:gd name="connsiteY27" fmla="*/ 253793 h 2274025"/>
              <a:gd name="connsiteX28" fmla="*/ 2045270 w 2369976"/>
              <a:gd name="connsiteY28" fmla="*/ 302312 h 2274025"/>
              <a:gd name="connsiteX29" fmla="*/ 2090057 w 2369976"/>
              <a:gd name="connsiteY29" fmla="*/ 291115 h 2274025"/>
              <a:gd name="connsiteX30" fmla="*/ 2134844 w 2369976"/>
              <a:gd name="connsiteY30" fmla="*/ 309777 h 2274025"/>
              <a:gd name="connsiteX31" fmla="*/ 2168435 w 2369976"/>
              <a:gd name="connsiteY31" fmla="*/ 339635 h 2274025"/>
              <a:gd name="connsiteX32" fmla="*/ 2168435 w 2369976"/>
              <a:gd name="connsiteY32" fmla="*/ 339635 h 2274025"/>
              <a:gd name="connsiteX33" fmla="*/ 2205757 w 2369976"/>
              <a:gd name="connsiteY33" fmla="*/ 343367 h 2274025"/>
              <a:gd name="connsiteX34" fmla="*/ 2258008 w 2369976"/>
              <a:gd name="connsiteY34" fmla="*/ 347099 h 2274025"/>
              <a:gd name="connsiteX35" fmla="*/ 2291599 w 2369976"/>
              <a:gd name="connsiteY35" fmla="*/ 350831 h 2274025"/>
              <a:gd name="connsiteX36" fmla="*/ 2369976 w 2369976"/>
              <a:gd name="connsiteY36" fmla="*/ 328438 h 2274025"/>
              <a:gd name="connsiteX37" fmla="*/ 2295331 w 2369976"/>
              <a:gd name="connsiteY37" fmla="*/ 403083 h 2274025"/>
              <a:gd name="connsiteX38" fmla="*/ 2328921 w 2369976"/>
              <a:gd name="connsiteY38" fmla="*/ 447870 h 2274025"/>
              <a:gd name="connsiteX39" fmla="*/ 2306528 w 2369976"/>
              <a:gd name="connsiteY39" fmla="*/ 485192 h 2274025"/>
              <a:gd name="connsiteX40" fmla="*/ 2216954 w 2369976"/>
              <a:gd name="connsiteY40" fmla="*/ 541176 h 2274025"/>
              <a:gd name="connsiteX41" fmla="*/ 2164702 w 2369976"/>
              <a:gd name="connsiteY41" fmla="*/ 593427 h 2274025"/>
              <a:gd name="connsiteX42" fmla="*/ 2138577 w 2369976"/>
              <a:gd name="connsiteY42" fmla="*/ 664340 h 2274025"/>
              <a:gd name="connsiteX43" fmla="*/ 2127380 w 2369976"/>
              <a:gd name="connsiteY43" fmla="*/ 742717 h 2274025"/>
              <a:gd name="connsiteX44" fmla="*/ 2131112 w 2369976"/>
              <a:gd name="connsiteY44" fmla="*/ 843488 h 2274025"/>
              <a:gd name="connsiteX45" fmla="*/ 2138577 w 2369976"/>
              <a:gd name="connsiteY45" fmla="*/ 929329 h 2274025"/>
              <a:gd name="connsiteX46" fmla="*/ 2112451 w 2369976"/>
              <a:gd name="connsiteY46" fmla="*/ 1026368 h 2274025"/>
              <a:gd name="connsiteX47" fmla="*/ 2056467 w 2369976"/>
              <a:gd name="connsiteY47" fmla="*/ 929329 h 2274025"/>
              <a:gd name="connsiteX48" fmla="*/ 2007948 w 2369976"/>
              <a:gd name="connsiteY48" fmla="*/ 925597 h 2274025"/>
              <a:gd name="connsiteX49" fmla="*/ 2007948 w 2369976"/>
              <a:gd name="connsiteY49" fmla="*/ 925597 h 2274025"/>
              <a:gd name="connsiteX50" fmla="*/ 2022877 w 2369976"/>
              <a:gd name="connsiteY50" fmla="*/ 869613 h 2274025"/>
              <a:gd name="connsiteX51" fmla="*/ 2026609 w 2369976"/>
              <a:gd name="connsiteY51" fmla="*/ 843488 h 2274025"/>
              <a:gd name="connsiteX52" fmla="*/ 1963161 w 2369976"/>
              <a:gd name="connsiteY52" fmla="*/ 858417 h 2274025"/>
              <a:gd name="connsiteX53" fmla="*/ 1978090 w 2369976"/>
              <a:gd name="connsiteY53" fmla="*/ 821094 h 2274025"/>
              <a:gd name="connsiteX54" fmla="*/ 1981822 w 2369976"/>
              <a:gd name="connsiteY54" fmla="*/ 761378 h 2274025"/>
              <a:gd name="connsiteX55" fmla="*/ 1959429 w 2369976"/>
              <a:gd name="connsiteY55" fmla="*/ 720323 h 2274025"/>
              <a:gd name="connsiteX56" fmla="*/ 1895981 w 2369976"/>
              <a:gd name="connsiteY56" fmla="*/ 697930 h 2274025"/>
              <a:gd name="connsiteX57" fmla="*/ 1970626 w 2369976"/>
              <a:gd name="connsiteY57" fmla="*/ 638214 h 2274025"/>
              <a:gd name="connsiteX58" fmla="*/ 1951964 w 2369976"/>
              <a:gd name="connsiteY58" fmla="*/ 634482 h 2274025"/>
              <a:gd name="connsiteX59" fmla="*/ 1888516 w 2369976"/>
              <a:gd name="connsiteY59" fmla="*/ 593427 h 2274025"/>
              <a:gd name="connsiteX60" fmla="*/ 1873587 w 2369976"/>
              <a:gd name="connsiteY60" fmla="*/ 608356 h 2274025"/>
              <a:gd name="connsiteX61" fmla="*/ 1810139 w 2369976"/>
              <a:gd name="connsiteY61" fmla="*/ 638214 h 2274025"/>
              <a:gd name="connsiteX62" fmla="*/ 1660849 w 2369976"/>
              <a:gd name="connsiteY62" fmla="*/ 656875 h 2274025"/>
              <a:gd name="connsiteX63" fmla="*/ 1638456 w 2369976"/>
              <a:gd name="connsiteY63" fmla="*/ 705395 h 2274025"/>
              <a:gd name="connsiteX64" fmla="*/ 1672046 w 2369976"/>
              <a:gd name="connsiteY64" fmla="*/ 776307 h 2274025"/>
              <a:gd name="connsiteX65" fmla="*/ 1578740 w 2369976"/>
              <a:gd name="connsiteY65" fmla="*/ 712859 h 2274025"/>
              <a:gd name="connsiteX66" fmla="*/ 1601133 w 2369976"/>
              <a:gd name="connsiteY66" fmla="*/ 757646 h 2274025"/>
              <a:gd name="connsiteX67" fmla="*/ 1586204 w 2369976"/>
              <a:gd name="connsiteY67" fmla="*/ 791236 h 2274025"/>
              <a:gd name="connsiteX68" fmla="*/ 1533953 w 2369976"/>
              <a:gd name="connsiteY68" fmla="*/ 888275 h 2274025"/>
              <a:gd name="connsiteX69" fmla="*/ 1492898 w 2369976"/>
              <a:gd name="connsiteY69" fmla="*/ 947990 h 2274025"/>
              <a:gd name="connsiteX70" fmla="*/ 1504095 w 2369976"/>
              <a:gd name="connsiteY70" fmla="*/ 1030100 h 2274025"/>
              <a:gd name="connsiteX71" fmla="*/ 1589937 w 2369976"/>
              <a:gd name="connsiteY71" fmla="*/ 1104745 h 2274025"/>
              <a:gd name="connsiteX72" fmla="*/ 1664581 w 2369976"/>
              <a:gd name="connsiteY72" fmla="*/ 1119674 h 2274025"/>
              <a:gd name="connsiteX73" fmla="*/ 1664581 w 2369976"/>
              <a:gd name="connsiteY73" fmla="*/ 1160728 h 2274025"/>
              <a:gd name="connsiteX74" fmla="*/ 1664581 w 2369976"/>
              <a:gd name="connsiteY74" fmla="*/ 1179390 h 2274025"/>
              <a:gd name="connsiteX75" fmla="*/ 1664581 w 2369976"/>
              <a:gd name="connsiteY75" fmla="*/ 1179390 h 2274025"/>
              <a:gd name="connsiteX76" fmla="*/ 1672046 w 2369976"/>
              <a:gd name="connsiteY76" fmla="*/ 1198051 h 2274025"/>
              <a:gd name="connsiteX77" fmla="*/ 1694439 w 2369976"/>
              <a:gd name="connsiteY77" fmla="*/ 1231641 h 2274025"/>
              <a:gd name="connsiteX78" fmla="*/ 1754155 w 2369976"/>
              <a:gd name="connsiteY78" fmla="*/ 1190586 h 2274025"/>
              <a:gd name="connsiteX79" fmla="*/ 1843729 w 2369976"/>
              <a:gd name="connsiteY79" fmla="*/ 1190586 h 2274025"/>
              <a:gd name="connsiteX80" fmla="*/ 1933303 w 2369976"/>
              <a:gd name="connsiteY80" fmla="*/ 1257767 h 2274025"/>
              <a:gd name="connsiteX81" fmla="*/ 1993019 w 2369976"/>
              <a:gd name="connsiteY81" fmla="*/ 1369734 h 2274025"/>
              <a:gd name="connsiteX82" fmla="*/ 1959429 w 2369976"/>
              <a:gd name="connsiteY82" fmla="*/ 1481701 h 2274025"/>
              <a:gd name="connsiteX83" fmla="*/ 1679510 w 2369976"/>
              <a:gd name="connsiteY83" fmla="*/ 1888516 h 2274025"/>
              <a:gd name="connsiteX84" fmla="*/ 1649653 w 2369976"/>
              <a:gd name="connsiteY84" fmla="*/ 2030341 h 2274025"/>
              <a:gd name="connsiteX85" fmla="*/ 1601133 w 2369976"/>
              <a:gd name="connsiteY85" fmla="*/ 2235615 h 2274025"/>
              <a:gd name="connsiteX86" fmla="*/ 1455576 w 2369976"/>
              <a:gd name="connsiteY86" fmla="*/ 2187095 h 2274025"/>
              <a:gd name="connsiteX87" fmla="*/ 1414521 w 2369976"/>
              <a:gd name="connsiteY87" fmla="*/ 2265471 h 2274025"/>
              <a:gd name="connsiteX88" fmla="*/ 1011439 w 2369976"/>
              <a:gd name="connsiteY88" fmla="*/ 2269204 h 2274025"/>
              <a:gd name="connsiteX89" fmla="*/ 1201783 w 2369976"/>
              <a:gd name="connsiteY89" fmla="*/ 2052735 h 2274025"/>
              <a:gd name="connsiteX90" fmla="*/ 1227909 w 2369976"/>
              <a:gd name="connsiteY90" fmla="*/ 2022877 h 2274025"/>
              <a:gd name="connsiteX91" fmla="*/ 1306286 w 2369976"/>
              <a:gd name="connsiteY91" fmla="*/ 1810139 h 2274025"/>
              <a:gd name="connsiteX92" fmla="*/ 1332412 w 2369976"/>
              <a:gd name="connsiteY92" fmla="*/ 1571275 h 2274025"/>
              <a:gd name="connsiteX93" fmla="*/ 918133 w 2369976"/>
              <a:gd name="connsiteY93" fmla="*/ 1672046 h 2274025"/>
              <a:gd name="connsiteX94" fmla="*/ 951723 w 2369976"/>
              <a:gd name="connsiteY94" fmla="*/ 1750423 h 2274025"/>
              <a:gd name="connsiteX95" fmla="*/ 940526 w 2369976"/>
              <a:gd name="connsiteY95" fmla="*/ 1907177 h 2274025"/>
              <a:gd name="connsiteX96" fmla="*/ 906936 w 2369976"/>
              <a:gd name="connsiteY96" fmla="*/ 2022877 h 2274025"/>
              <a:gd name="connsiteX97" fmla="*/ 724056 w 2369976"/>
              <a:gd name="connsiteY97" fmla="*/ 2019145 h 2274025"/>
              <a:gd name="connsiteX98" fmla="*/ 649411 w 2369976"/>
              <a:gd name="connsiteY98" fmla="*/ 1869855 h 2274025"/>
              <a:gd name="connsiteX99" fmla="*/ 627017 w 2369976"/>
              <a:gd name="connsiteY99" fmla="*/ 1832532 h 2274025"/>
              <a:gd name="connsiteX100" fmla="*/ 597159 w 2369976"/>
              <a:gd name="connsiteY100" fmla="*/ 1832532 h 2274025"/>
              <a:gd name="connsiteX101" fmla="*/ 589695 w 2369976"/>
              <a:gd name="connsiteY101" fmla="*/ 1806407 h 2274025"/>
              <a:gd name="connsiteX102" fmla="*/ 533711 w 2369976"/>
              <a:gd name="connsiteY102" fmla="*/ 1866123 h 2274025"/>
              <a:gd name="connsiteX103" fmla="*/ 541176 w 2369976"/>
              <a:gd name="connsiteY103" fmla="*/ 1694439 h 2274025"/>
              <a:gd name="connsiteX104" fmla="*/ 503853 w 2369976"/>
              <a:gd name="connsiteY104" fmla="*/ 1616062 h 2274025"/>
              <a:gd name="connsiteX105" fmla="*/ 373225 w 2369976"/>
              <a:gd name="connsiteY105" fmla="*/ 1533953 h 2274025"/>
              <a:gd name="connsiteX106" fmla="*/ 190345 w 2369976"/>
              <a:gd name="connsiteY106" fmla="*/ 1407057 h 2274025"/>
              <a:gd name="connsiteX107" fmla="*/ 406815 w 2369976"/>
              <a:gd name="connsiteY107" fmla="*/ 1287625 h 2274025"/>
              <a:gd name="connsiteX108" fmla="*/ 544908 w 2369976"/>
              <a:gd name="connsiteY108" fmla="*/ 1130870 h 2274025"/>
              <a:gd name="connsiteX109" fmla="*/ 582230 w 2369976"/>
              <a:gd name="connsiteY109" fmla="*/ 925597 h 2274025"/>
              <a:gd name="connsiteX110" fmla="*/ 556105 w 2369976"/>
              <a:gd name="connsiteY110" fmla="*/ 895739 h 2274025"/>
              <a:gd name="connsiteX111" fmla="*/ 533711 w 2369976"/>
              <a:gd name="connsiteY111" fmla="*/ 873346 h 2274025"/>
              <a:gd name="connsiteX112" fmla="*/ 485192 w 2369976"/>
              <a:gd name="connsiteY112" fmla="*/ 918132 h 2274025"/>
              <a:gd name="connsiteX113" fmla="*/ 466531 w 2369976"/>
              <a:gd name="connsiteY113" fmla="*/ 1048761 h 2274025"/>
              <a:gd name="connsiteX114" fmla="*/ 455334 w 2369976"/>
              <a:gd name="connsiteY114" fmla="*/ 1015171 h 2274025"/>
              <a:gd name="connsiteX115" fmla="*/ 447870 w 2369976"/>
              <a:gd name="connsiteY115" fmla="*/ 1000242 h 2274025"/>
              <a:gd name="connsiteX116" fmla="*/ 388154 w 2369976"/>
              <a:gd name="connsiteY116" fmla="*/ 977848 h 2274025"/>
              <a:gd name="connsiteX117" fmla="*/ 339635 w 2369976"/>
              <a:gd name="connsiteY117" fmla="*/ 914400 h 2274025"/>
              <a:gd name="connsiteX118" fmla="*/ 313509 w 2369976"/>
              <a:gd name="connsiteY118" fmla="*/ 974116 h 2274025"/>
              <a:gd name="connsiteX119" fmla="*/ 250061 w 2369976"/>
              <a:gd name="connsiteY119" fmla="*/ 906936 h 2274025"/>
              <a:gd name="connsiteX120" fmla="*/ 227667 w 2369976"/>
              <a:gd name="connsiteY120" fmla="*/ 944258 h 2274025"/>
              <a:gd name="connsiteX121" fmla="*/ 186613 w 2369976"/>
              <a:gd name="connsiteY121" fmla="*/ 947990 h 2274025"/>
              <a:gd name="connsiteX122" fmla="*/ 164219 w 2369976"/>
              <a:gd name="connsiteY122" fmla="*/ 966652 h 2274025"/>
              <a:gd name="connsiteX123" fmla="*/ 119432 w 2369976"/>
              <a:gd name="connsiteY123" fmla="*/ 1003974 h 2274025"/>
              <a:gd name="connsiteX124" fmla="*/ 85842 w 2369976"/>
              <a:gd name="connsiteY124" fmla="*/ 985313 h 2274025"/>
              <a:gd name="connsiteX125" fmla="*/ 85842 w 2369976"/>
              <a:gd name="connsiteY125" fmla="*/ 940526 h 2274025"/>
              <a:gd name="connsiteX126" fmla="*/ 59716 w 2369976"/>
              <a:gd name="connsiteY126" fmla="*/ 892007 h 2274025"/>
              <a:gd name="connsiteX127" fmla="*/ 0 w 2369976"/>
              <a:gd name="connsiteY127" fmla="*/ 940526 h 2274025"/>
              <a:gd name="connsiteX128" fmla="*/ 26126 w 2369976"/>
              <a:gd name="connsiteY128" fmla="*/ 843488 h 2274025"/>
              <a:gd name="connsiteX129" fmla="*/ 134361 w 2369976"/>
              <a:gd name="connsiteY129" fmla="*/ 690466 h 2274025"/>
              <a:gd name="connsiteX130" fmla="*/ 216470 w 2369976"/>
              <a:gd name="connsiteY130" fmla="*/ 597159 h 2274025"/>
              <a:gd name="connsiteX131" fmla="*/ 209006 w 2369976"/>
              <a:gd name="connsiteY131" fmla="*/ 552372 h 2274025"/>
              <a:gd name="connsiteX132" fmla="*/ 197809 w 2369976"/>
              <a:gd name="connsiteY132" fmla="*/ 533711 h 2274025"/>
              <a:gd name="connsiteX133" fmla="*/ 287383 w 2369976"/>
              <a:gd name="connsiteY133" fmla="*/ 541176 h 2274025"/>
              <a:gd name="connsiteX134" fmla="*/ 223935 w 2369976"/>
              <a:gd name="connsiteY134" fmla="*/ 488924 h 2274025"/>
              <a:gd name="connsiteX135" fmla="*/ 212738 w 2369976"/>
              <a:gd name="connsiteY135" fmla="*/ 473995 h 2274025"/>
              <a:gd name="connsiteX136" fmla="*/ 212738 w 2369976"/>
              <a:gd name="connsiteY136" fmla="*/ 444137 h 2274025"/>
              <a:gd name="connsiteX137" fmla="*/ 212738 w 2369976"/>
              <a:gd name="connsiteY137" fmla="*/ 444137 h 2274025"/>
              <a:gd name="connsiteX138" fmla="*/ 209006 w 2369976"/>
              <a:gd name="connsiteY138" fmla="*/ 384421 h 2274025"/>
              <a:gd name="connsiteX139" fmla="*/ 216470 w 2369976"/>
              <a:gd name="connsiteY139" fmla="*/ 347099 h 2274025"/>
              <a:gd name="connsiteX140" fmla="*/ 268722 w 2369976"/>
              <a:gd name="connsiteY140" fmla="*/ 373225 h 2274025"/>
              <a:gd name="connsiteX141" fmla="*/ 298580 w 2369976"/>
              <a:gd name="connsiteY141" fmla="*/ 354563 h 2274025"/>
              <a:gd name="connsiteX142" fmla="*/ 309777 w 2369976"/>
              <a:gd name="connsiteY142" fmla="*/ 324706 h 2274025"/>
              <a:gd name="connsiteX143" fmla="*/ 324706 w 2369976"/>
              <a:gd name="connsiteY143" fmla="*/ 421744 h 2274025"/>
              <a:gd name="connsiteX144" fmla="*/ 354564 w 2369976"/>
              <a:gd name="connsiteY144" fmla="*/ 481460 h 2274025"/>
              <a:gd name="connsiteX145" fmla="*/ 373225 w 2369976"/>
              <a:gd name="connsiteY145" fmla="*/ 459066 h 2274025"/>
              <a:gd name="connsiteX146" fmla="*/ 406815 w 2369976"/>
              <a:gd name="connsiteY146" fmla="*/ 492657 h 2274025"/>
              <a:gd name="connsiteX147" fmla="*/ 432941 w 2369976"/>
              <a:gd name="connsiteY147" fmla="*/ 444137 h 2274025"/>
              <a:gd name="connsiteX148" fmla="*/ 459066 w 2369976"/>
              <a:gd name="connsiteY148" fmla="*/ 507586 h 2274025"/>
              <a:gd name="connsiteX149" fmla="*/ 529979 w 2369976"/>
              <a:gd name="connsiteY149" fmla="*/ 403083 h 2274025"/>
              <a:gd name="connsiteX150" fmla="*/ 619553 w 2369976"/>
              <a:gd name="connsiteY150" fmla="*/ 358296 h 2274025"/>
              <a:gd name="connsiteX151" fmla="*/ 552373 w 2369976"/>
              <a:gd name="connsiteY151" fmla="*/ 354563 h 2274025"/>
              <a:gd name="connsiteX152" fmla="*/ 544908 w 2369976"/>
              <a:gd name="connsiteY152" fmla="*/ 306044 h 2274025"/>
              <a:gd name="connsiteX153" fmla="*/ 492657 w 2369976"/>
              <a:gd name="connsiteY153" fmla="*/ 324706 h 2274025"/>
              <a:gd name="connsiteX154" fmla="*/ 477728 w 2369976"/>
              <a:gd name="connsiteY154" fmla="*/ 291115 h 2274025"/>
              <a:gd name="connsiteX155" fmla="*/ 600892 w 2369976"/>
              <a:gd name="connsiteY155" fmla="*/ 216470 h 2274025"/>
              <a:gd name="connsiteX156" fmla="*/ 660608 w 2369976"/>
              <a:gd name="connsiteY156" fmla="*/ 253793 h 2274025"/>
              <a:gd name="connsiteX157" fmla="*/ 645679 w 2369976"/>
              <a:gd name="connsiteY157" fmla="*/ 186612 h 2274025"/>
              <a:gd name="connsiteX158" fmla="*/ 746449 w 2369976"/>
              <a:gd name="connsiteY158" fmla="*/ 52252 h 2274025"/>
              <a:gd name="connsiteX159" fmla="*/ 1429450 w 2369976"/>
              <a:gd name="connsiteY159" fmla="*/ 0 h 2274025"/>
              <a:gd name="connsiteX0" fmla="*/ 1429450 w 2369976"/>
              <a:gd name="connsiteY0" fmla="*/ 0 h 2269204"/>
              <a:gd name="connsiteX1" fmla="*/ 1466773 w 2369976"/>
              <a:gd name="connsiteY1" fmla="*/ 29858 h 2269204"/>
              <a:gd name="connsiteX2" fmla="*/ 1608598 w 2369976"/>
              <a:gd name="connsiteY2" fmla="*/ 14929 h 2269204"/>
              <a:gd name="connsiteX3" fmla="*/ 1690707 w 2369976"/>
              <a:gd name="connsiteY3" fmla="*/ 11197 h 2269204"/>
              <a:gd name="connsiteX4" fmla="*/ 1630991 w 2369976"/>
              <a:gd name="connsiteY4" fmla="*/ 44787 h 2269204"/>
              <a:gd name="connsiteX5" fmla="*/ 1690707 w 2369976"/>
              <a:gd name="connsiteY5" fmla="*/ 74645 h 2269204"/>
              <a:gd name="connsiteX6" fmla="*/ 1638456 w 2369976"/>
              <a:gd name="connsiteY6" fmla="*/ 93306 h 2269204"/>
              <a:gd name="connsiteX7" fmla="*/ 1664581 w 2369976"/>
              <a:gd name="connsiteY7" fmla="*/ 119432 h 2269204"/>
              <a:gd name="connsiteX8" fmla="*/ 1575008 w 2369976"/>
              <a:gd name="connsiteY8" fmla="*/ 97039 h 2269204"/>
              <a:gd name="connsiteX9" fmla="*/ 1541417 w 2369976"/>
              <a:gd name="connsiteY9" fmla="*/ 138093 h 2269204"/>
              <a:gd name="connsiteX10" fmla="*/ 1616062 w 2369976"/>
              <a:gd name="connsiteY10" fmla="*/ 123164 h 2269204"/>
              <a:gd name="connsiteX11" fmla="*/ 1604866 w 2369976"/>
              <a:gd name="connsiteY11" fmla="*/ 164219 h 2269204"/>
              <a:gd name="connsiteX12" fmla="*/ 1556346 w 2369976"/>
              <a:gd name="connsiteY12" fmla="*/ 175416 h 2269204"/>
              <a:gd name="connsiteX13" fmla="*/ 1507827 w 2369976"/>
              <a:gd name="connsiteY13" fmla="*/ 186612 h 2269204"/>
              <a:gd name="connsiteX14" fmla="*/ 1500363 w 2369976"/>
              <a:gd name="connsiteY14" fmla="*/ 227667 h 2269204"/>
              <a:gd name="connsiteX15" fmla="*/ 1541417 w 2369976"/>
              <a:gd name="connsiteY15" fmla="*/ 223935 h 2269204"/>
              <a:gd name="connsiteX16" fmla="*/ 1616062 w 2369976"/>
              <a:gd name="connsiteY16" fmla="*/ 186612 h 2269204"/>
              <a:gd name="connsiteX17" fmla="*/ 1690707 w 2369976"/>
              <a:gd name="connsiteY17" fmla="*/ 123164 h 2269204"/>
              <a:gd name="connsiteX18" fmla="*/ 1683243 w 2369976"/>
              <a:gd name="connsiteY18" fmla="*/ 190345 h 2269204"/>
              <a:gd name="connsiteX19" fmla="*/ 1784013 w 2369976"/>
              <a:gd name="connsiteY19" fmla="*/ 197809 h 2269204"/>
              <a:gd name="connsiteX20" fmla="*/ 1769084 w 2369976"/>
              <a:gd name="connsiteY20" fmla="*/ 212738 h 2269204"/>
              <a:gd name="connsiteX21" fmla="*/ 1817604 w 2369976"/>
              <a:gd name="connsiteY21" fmla="*/ 160487 h 2269204"/>
              <a:gd name="connsiteX22" fmla="*/ 1854926 w 2369976"/>
              <a:gd name="connsiteY22" fmla="*/ 171683 h 2269204"/>
              <a:gd name="connsiteX23" fmla="*/ 1854926 w 2369976"/>
              <a:gd name="connsiteY23" fmla="*/ 212738 h 2269204"/>
              <a:gd name="connsiteX24" fmla="*/ 1881052 w 2369976"/>
              <a:gd name="connsiteY24" fmla="*/ 246328 h 2269204"/>
              <a:gd name="connsiteX25" fmla="*/ 1937035 w 2369976"/>
              <a:gd name="connsiteY25" fmla="*/ 257525 h 2269204"/>
              <a:gd name="connsiteX26" fmla="*/ 1989287 w 2369976"/>
              <a:gd name="connsiteY26" fmla="*/ 250061 h 2269204"/>
              <a:gd name="connsiteX27" fmla="*/ 2030341 w 2369976"/>
              <a:gd name="connsiteY27" fmla="*/ 253793 h 2269204"/>
              <a:gd name="connsiteX28" fmla="*/ 2045270 w 2369976"/>
              <a:gd name="connsiteY28" fmla="*/ 302312 h 2269204"/>
              <a:gd name="connsiteX29" fmla="*/ 2090057 w 2369976"/>
              <a:gd name="connsiteY29" fmla="*/ 291115 h 2269204"/>
              <a:gd name="connsiteX30" fmla="*/ 2134844 w 2369976"/>
              <a:gd name="connsiteY30" fmla="*/ 309777 h 2269204"/>
              <a:gd name="connsiteX31" fmla="*/ 2168435 w 2369976"/>
              <a:gd name="connsiteY31" fmla="*/ 339635 h 2269204"/>
              <a:gd name="connsiteX32" fmla="*/ 2168435 w 2369976"/>
              <a:gd name="connsiteY32" fmla="*/ 339635 h 2269204"/>
              <a:gd name="connsiteX33" fmla="*/ 2205757 w 2369976"/>
              <a:gd name="connsiteY33" fmla="*/ 343367 h 2269204"/>
              <a:gd name="connsiteX34" fmla="*/ 2258008 w 2369976"/>
              <a:gd name="connsiteY34" fmla="*/ 347099 h 2269204"/>
              <a:gd name="connsiteX35" fmla="*/ 2291599 w 2369976"/>
              <a:gd name="connsiteY35" fmla="*/ 350831 h 2269204"/>
              <a:gd name="connsiteX36" fmla="*/ 2369976 w 2369976"/>
              <a:gd name="connsiteY36" fmla="*/ 328438 h 2269204"/>
              <a:gd name="connsiteX37" fmla="*/ 2295331 w 2369976"/>
              <a:gd name="connsiteY37" fmla="*/ 403083 h 2269204"/>
              <a:gd name="connsiteX38" fmla="*/ 2328921 w 2369976"/>
              <a:gd name="connsiteY38" fmla="*/ 447870 h 2269204"/>
              <a:gd name="connsiteX39" fmla="*/ 2306528 w 2369976"/>
              <a:gd name="connsiteY39" fmla="*/ 485192 h 2269204"/>
              <a:gd name="connsiteX40" fmla="*/ 2216954 w 2369976"/>
              <a:gd name="connsiteY40" fmla="*/ 541176 h 2269204"/>
              <a:gd name="connsiteX41" fmla="*/ 2164702 w 2369976"/>
              <a:gd name="connsiteY41" fmla="*/ 593427 h 2269204"/>
              <a:gd name="connsiteX42" fmla="*/ 2138577 w 2369976"/>
              <a:gd name="connsiteY42" fmla="*/ 664340 h 2269204"/>
              <a:gd name="connsiteX43" fmla="*/ 2127380 w 2369976"/>
              <a:gd name="connsiteY43" fmla="*/ 742717 h 2269204"/>
              <a:gd name="connsiteX44" fmla="*/ 2131112 w 2369976"/>
              <a:gd name="connsiteY44" fmla="*/ 843488 h 2269204"/>
              <a:gd name="connsiteX45" fmla="*/ 2138577 w 2369976"/>
              <a:gd name="connsiteY45" fmla="*/ 929329 h 2269204"/>
              <a:gd name="connsiteX46" fmla="*/ 2112451 w 2369976"/>
              <a:gd name="connsiteY46" fmla="*/ 1026368 h 2269204"/>
              <a:gd name="connsiteX47" fmla="*/ 2056467 w 2369976"/>
              <a:gd name="connsiteY47" fmla="*/ 929329 h 2269204"/>
              <a:gd name="connsiteX48" fmla="*/ 2007948 w 2369976"/>
              <a:gd name="connsiteY48" fmla="*/ 925597 h 2269204"/>
              <a:gd name="connsiteX49" fmla="*/ 2007948 w 2369976"/>
              <a:gd name="connsiteY49" fmla="*/ 925597 h 2269204"/>
              <a:gd name="connsiteX50" fmla="*/ 2022877 w 2369976"/>
              <a:gd name="connsiteY50" fmla="*/ 869613 h 2269204"/>
              <a:gd name="connsiteX51" fmla="*/ 2026609 w 2369976"/>
              <a:gd name="connsiteY51" fmla="*/ 843488 h 2269204"/>
              <a:gd name="connsiteX52" fmla="*/ 1963161 w 2369976"/>
              <a:gd name="connsiteY52" fmla="*/ 858417 h 2269204"/>
              <a:gd name="connsiteX53" fmla="*/ 1978090 w 2369976"/>
              <a:gd name="connsiteY53" fmla="*/ 821094 h 2269204"/>
              <a:gd name="connsiteX54" fmla="*/ 1981822 w 2369976"/>
              <a:gd name="connsiteY54" fmla="*/ 761378 h 2269204"/>
              <a:gd name="connsiteX55" fmla="*/ 1959429 w 2369976"/>
              <a:gd name="connsiteY55" fmla="*/ 720323 h 2269204"/>
              <a:gd name="connsiteX56" fmla="*/ 1895981 w 2369976"/>
              <a:gd name="connsiteY56" fmla="*/ 697930 h 2269204"/>
              <a:gd name="connsiteX57" fmla="*/ 1970626 w 2369976"/>
              <a:gd name="connsiteY57" fmla="*/ 638214 h 2269204"/>
              <a:gd name="connsiteX58" fmla="*/ 1951964 w 2369976"/>
              <a:gd name="connsiteY58" fmla="*/ 634482 h 2269204"/>
              <a:gd name="connsiteX59" fmla="*/ 1888516 w 2369976"/>
              <a:gd name="connsiteY59" fmla="*/ 593427 h 2269204"/>
              <a:gd name="connsiteX60" fmla="*/ 1873587 w 2369976"/>
              <a:gd name="connsiteY60" fmla="*/ 608356 h 2269204"/>
              <a:gd name="connsiteX61" fmla="*/ 1810139 w 2369976"/>
              <a:gd name="connsiteY61" fmla="*/ 638214 h 2269204"/>
              <a:gd name="connsiteX62" fmla="*/ 1660849 w 2369976"/>
              <a:gd name="connsiteY62" fmla="*/ 656875 h 2269204"/>
              <a:gd name="connsiteX63" fmla="*/ 1638456 w 2369976"/>
              <a:gd name="connsiteY63" fmla="*/ 705395 h 2269204"/>
              <a:gd name="connsiteX64" fmla="*/ 1672046 w 2369976"/>
              <a:gd name="connsiteY64" fmla="*/ 776307 h 2269204"/>
              <a:gd name="connsiteX65" fmla="*/ 1578740 w 2369976"/>
              <a:gd name="connsiteY65" fmla="*/ 712859 h 2269204"/>
              <a:gd name="connsiteX66" fmla="*/ 1601133 w 2369976"/>
              <a:gd name="connsiteY66" fmla="*/ 757646 h 2269204"/>
              <a:gd name="connsiteX67" fmla="*/ 1586204 w 2369976"/>
              <a:gd name="connsiteY67" fmla="*/ 791236 h 2269204"/>
              <a:gd name="connsiteX68" fmla="*/ 1533953 w 2369976"/>
              <a:gd name="connsiteY68" fmla="*/ 888275 h 2269204"/>
              <a:gd name="connsiteX69" fmla="*/ 1492898 w 2369976"/>
              <a:gd name="connsiteY69" fmla="*/ 947990 h 2269204"/>
              <a:gd name="connsiteX70" fmla="*/ 1504095 w 2369976"/>
              <a:gd name="connsiteY70" fmla="*/ 1030100 h 2269204"/>
              <a:gd name="connsiteX71" fmla="*/ 1589937 w 2369976"/>
              <a:gd name="connsiteY71" fmla="*/ 1104745 h 2269204"/>
              <a:gd name="connsiteX72" fmla="*/ 1664581 w 2369976"/>
              <a:gd name="connsiteY72" fmla="*/ 1119674 h 2269204"/>
              <a:gd name="connsiteX73" fmla="*/ 1664581 w 2369976"/>
              <a:gd name="connsiteY73" fmla="*/ 1160728 h 2269204"/>
              <a:gd name="connsiteX74" fmla="*/ 1664581 w 2369976"/>
              <a:gd name="connsiteY74" fmla="*/ 1179390 h 2269204"/>
              <a:gd name="connsiteX75" fmla="*/ 1664581 w 2369976"/>
              <a:gd name="connsiteY75" fmla="*/ 1179390 h 2269204"/>
              <a:gd name="connsiteX76" fmla="*/ 1672046 w 2369976"/>
              <a:gd name="connsiteY76" fmla="*/ 1198051 h 2269204"/>
              <a:gd name="connsiteX77" fmla="*/ 1694439 w 2369976"/>
              <a:gd name="connsiteY77" fmla="*/ 1231641 h 2269204"/>
              <a:gd name="connsiteX78" fmla="*/ 1754155 w 2369976"/>
              <a:gd name="connsiteY78" fmla="*/ 1190586 h 2269204"/>
              <a:gd name="connsiteX79" fmla="*/ 1843729 w 2369976"/>
              <a:gd name="connsiteY79" fmla="*/ 1190586 h 2269204"/>
              <a:gd name="connsiteX80" fmla="*/ 1933303 w 2369976"/>
              <a:gd name="connsiteY80" fmla="*/ 1257767 h 2269204"/>
              <a:gd name="connsiteX81" fmla="*/ 1993019 w 2369976"/>
              <a:gd name="connsiteY81" fmla="*/ 1369734 h 2269204"/>
              <a:gd name="connsiteX82" fmla="*/ 1959429 w 2369976"/>
              <a:gd name="connsiteY82" fmla="*/ 1481701 h 2269204"/>
              <a:gd name="connsiteX83" fmla="*/ 1679510 w 2369976"/>
              <a:gd name="connsiteY83" fmla="*/ 1888516 h 2269204"/>
              <a:gd name="connsiteX84" fmla="*/ 1649653 w 2369976"/>
              <a:gd name="connsiteY84" fmla="*/ 2030341 h 2269204"/>
              <a:gd name="connsiteX85" fmla="*/ 1601133 w 2369976"/>
              <a:gd name="connsiteY85" fmla="*/ 2235615 h 2269204"/>
              <a:gd name="connsiteX86" fmla="*/ 1455576 w 2369976"/>
              <a:gd name="connsiteY86" fmla="*/ 2187095 h 2269204"/>
              <a:gd name="connsiteX87" fmla="*/ 1414521 w 2369976"/>
              <a:gd name="connsiteY87" fmla="*/ 2265471 h 2269204"/>
              <a:gd name="connsiteX88" fmla="*/ 1011439 w 2369976"/>
              <a:gd name="connsiteY88" fmla="*/ 2269204 h 2269204"/>
              <a:gd name="connsiteX89" fmla="*/ 1201783 w 2369976"/>
              <a:gd name="connsiteY89" fmla="*/ 2052735 h 2269204"/>
              <a:gd name="connsiteX90" fmla="*/ 1227909 w 2369976"/>
              <a:gd name="connsiteY90" fmla="*/ 2022877 h 2269204"/>
              <a:gd name="connsiteX91" fmla="*/ 1306286 w 2369976"/>
              <a:gd name="connsiteY91" fmla="*/ 1810139 h 2269204"/>
              <a:gd name="connsiteX92" fmla="*/ 1332412 w 2369976"/>
              <a:gd name="connsiteY92" fmla="*/ 1571275 h 2269204"/>
              <a:gd name="connsiteX93" fmla="*/ 918133 w 2369976"/>
              <a:gd name="connsiteY93" fmla="*/ 1672046 h 2269204"/>
              <a:gd name="connsiteX94" fmla="*/ 951723 w 2369976"/>
              <a:gd name="connsiteY94" fmla="*/ 1750423 h 2269204"/>
              <a:gd name="connsiteX95" fmla="*/ 940526 w 2369976"/>
              <a:gd name="connsiteY95" fmla="*/ 1907177 h 2269204"/>
              <a:gd name="connsiteX96" fmla="*/ 906936 w 2369976"/>
              <a:gd name="connsiteY96" fmla="*/ 2022877 h 2269204"/>
              <a:gd name="connsiteX97" fmla="*/ 724056 w 2369976"/>
              <a:gd name="connsiteY97" fmla="*/ 2019145 h 2269204"/>
              <a:gd name="connsiteX98" fmla="*/ 649411 w 2369976"/>
              <a:gd name="connsiteY98" fmla="*/ 1869855 h 2269204"/>
              <a:gd name="connsiteX99" fmla="*/ 627017 w 2369976"/>
              <a:gd name="connsiteY99" fmla="*/ 1832532 h 2269204"/>
              <a:gd name="connsiteX100" fmla="*/ 597159 w 2369976"/>
              <a:gd name="connsiteY100" fmla="*/ 1832532 h 2269204"/>
              <a:gd name="connsiteX101" fmla="*/ 589695 w 2369976"/>
              <a:gd name="connsiteY101" fmla="*/ 1806407 h 2269204"/>
              <a:gd name="connsiteX102" fmla="*/ 533711 w 2369976"/>
              <a:gd name="connsiteY102" fmla="*/ 1866123 h 2269204"/>
              <a:gd name="connsiteX103" fmla="*/ 541176 w 2369976"/>
              <a:gd name="connsiteY103" fmla="*/ 1694439 h 2269204"/>
              <a:gd name="connsiteX104" fmla="*/ 503853 w 2369976"/>
              <a:gd name="connsiteY104" fmla="*/ 1616062 h 2269204"/>
              <a:gd name="connsiteX105" fmla="*/ 373225 w 2369976"/>
              <a:gd name="connsiteY105" fmla="*/ 1533953 h 2269204"/>
              <a:gd name="connsiteX106" fmla="*/ 190345 w 2369976"/>
              <a:gd name="connsiteY106" fmla="*/ 1407057 h 2269204"/>
              <a:gd name="connsiteX107" fmla="*/ 406815 w 2369976"/>
              <a:gd name="connsiteY107" fmla="*/ 1287625 h 2269204"/>
              <a:gd name="connsiteX108" fmla="*/ 544908 w 2369976"/>
              <a:gd name="connsiteY108" fmla="*/ 1130870 h 2269204"/>
              <a:gd name="connsiteX109" fmla="*/ 582230 w 2369976"/>
              <a:gd name="connsiteY109" fmla="*/ 925597 h 2269204"/>
              <a:gd name="connsiteX110" fmla="*/ 556105 w 2369976"/>
              <a:gd name="connsiteY110" fmla="*/ 895739 h 2269204"/>
              <a:gd name="connsiteX111" fmla="*/ 533711 w 2369976"/>
              <a:gd name="connsiteY111" fmla="*/ 873346 h 2269204"/>
              <a:gd name="connsiteX112" fmla="*/ 485192 w 2369976"/>
              <a:gd name="connsiteY112" fmla="*/ 918132 h 2269204"/>
              <a:gd name="connsiteX113" fmla="*/ 466531 w 2369976"/>
              <a:gd name="connsiteY113" fmla="*/ 1048761 h 2269204"/>
              <a:gd name="connsiteX114" fmla="*/ 455334 w 2369976"/>
              <a:gd name="connsiteY114" fmla="*/ 1015171 h 2269204"/>
              <a:gd name="connsiteX115" fmla="*/ 447870 w 2369976"/>
              <a:gd name="connsiteY115" fmla="*/ 1000242 h 2269204"/>
              <a:gd name="connsiteX116" fmla="*/ 388154 w 2369976"/>
              <a:gd name="connsiteY116" fmla="*/ 977848 h 2269204"/>
              <a:gd name="connsiteX117" fmla="*/ 339635 w 2369976"/>
              <a:gd name="connsiteY117" fmla="*/ 914400 h 2269204"/>
              <a:gd name="connsiteX118" fmla="*/ 313509 w 2369976"/>
              <a:gd name="connsiteY118" fmla="*/ 974116 h 2269204"/>
              <a:gd name="connsiteX119" fmla="*/ 250061 w 2369976"/>
              <a:gd name="connsiteY119" fmla="*/ 906936 h 2269204"/>
              <a:gd name="connsiteX120" fmla="*/ 227667 w 2369976"/>
              <a:gd name="connsiteY120" fmla="*/ 944258 h 2269204"/>
              <a:gd name="connsiteX121" fmla="*/ 186613 w 2369976"/>
              <a:gd name="connsiteY121" fmla="*/ 947990 h 2269204"/>
              <a:gd name="connsiteX122" fmla="*/ 164219 w 2369976"/>
              <a:gd name="connsiteY122" fmla="*/ 966652 h 2269204"/>
              <a:gd name="connsiteX123" fmla="*/ 119432 w 2369976"/>
              <a:gd name="connsiteY123" fmla="*/ 1003974 h 2269204"/>
              <a:gd name="connsiteX124" fmla="*/ 85842 w 2369976"/>
              <a:gd name="connsiteY124" fmla="*/ 985313 h 2269204"/>
              <a:gd name="connsiteX125" fmla="*/ 85842 w 2369976"/>
              <a:gd name="connsiteY125" fmla="*/ 940526 h 2269204"/>
              <a:gd name="connsiteX126" fmla="*/ 59716 w 2369976"/>
              <a:gd name="connsiteY126" fmla="*/ 892007 h 2269204"/>
              <a:gd name="connsiteX127" fmla="*/ 0 w 2369976"/>
              <a:gd name="connsiteY127" fmla="*/ 940526 h 2269204"/>
              <a:gd name="connsiteX128" fmla="*/ 26126 w 2369976"/>
              <a:gd name="connsiteY128" fmla="*/ 843488 h 2269204"/>
              <a:gd name="connsiteX129" fmla="*/ 134361 w 2369976"/>
              <a:gd name="connsiteY129" fmla="*/ 690466 h 2269204"/>
              <a:gd name="connsiteX130" fmla="*/ 216470 w 2369976"/>
              <a:gd name="connsiteY130" fmla="*/ 597159 h 2269204"/>
              <a:gd name="connsiteX131" fmla="*/ 209006 w 2369976"/>
              <a:gd name="connsiteY131" fmla="*/ 552372 h 2269204"/>
              <a:gd name="connsiteX132" fmla="*/ 197809 w 2369976"/>
              <a:gd name="connsiteY132" fmla="*/ 533711 h 2269204"/>
              <a:gd name="connsiteX133" fmla="*/ 287383 w 2369976"/>
              <a:gd name="connsiteY133" fmla="*/ 541176 h 2269204"/>
              <a:gd name="connsiteX134" fmla="*/ 223935 w 2369976"/>
              <a:gd name="connsiteY134" fmla="*/ 488924 h 2269204"/>
              <a:gd name="connsiteX135" fmla="*/ 212738 w 2369976"/>
              <a:gd name="connsiteY135" fmla="*/ 473995 h 2269204"/>
              <a:gd name="connsiteX136" fmla="*/ 212738 w 2369976"/>
              <a:gd name="connsiteY136" fmla="*/ 444137 h 2269204"/>
              <a:gd name="connsiteX137" fmla="*/ 212738 w 2369976"/>
              <a:gd name="connsiteY137" fmla="*/ 444137 h 2269204"/>
              <a:gd name="connsiteX138" fmla="*/ 209006 w 2369976"/>
              <a:gd name="connsiteY138" fmla="*/ 384421 h 2269204"/>
              <a:gd name="connsiteX139" fmla="*/ 216470 w 2369976"/>
              <a:gd name="connsiteY139" fmla="*/ 347099 h 2269204"/>
              <a:gd name="connsiteX140" fmla="*/ 268722 w 2369976"/>
              <a:gd name="connsiteY140" fmla="*/ 373225 h 2269204"/>
              <a:gd name="connsiteX141" fmla="*/ 298580 w 2369976"/>
              <a:gd name="connsiteY141" fmla="*/ 354563 h 2269204"/>
              <a:gd name="connsiteX142" fmla="*/ 309777 w 2369976"/>
              <a:gd name="connsiteY142" fmla="*/ 324706 h 2269204"/>
              <a:gd name="connsiteX143" fmla="*/ 324706 w 2369976"/>
              <a:gd name="connsiteY143" fmla="*/ 421744 h 2269204"/>
              <a:gd name="connsiteX144" fmla="*/ 354564 w 2369976"/>
              <a:gd name="connsiteY144" fmla="*/ 481460 h 2269204"/>
              <a:gd name="connsiteX145" fmla="*/ 373225 w 2369976"/>
              <a:gd name="connsiteY145" fmla="*/ 459066 h 2269204"/>
              <a:gd name="connsiteX146" fmla="*/ 406815 w 2369976"/>
              <a:gd name="connsiteY146" fmla="*/ 492657 h 2269204"/>
              <a:gd name="connsiteX147" fmla="*/ 432941 w 2369976"/>
              <a:gd name="connsiteY147" fmla="*/ 444137 h 2269204"/>
              <a:gd name="connsiteX148" fmla="*/ 459066 w 2369976"/>
              <a:gd name="connsiteY148" fmla="*/ 507586 h 2269204"/>
              <a:gd name="connsiteX149" fmla="*/ 529979 w 2369976"/>
              <a:gd name="connsiteY149" fmla="*/ 403083 h 2269204"/>
              <a:gd name="connsiteX150" fmla="*/ 619553 w 2369976"/>
              <a:gd name="connsiteY150" fmla="*/ 358296 h 2269204"/>
              <a:gd name="connsiteX151" fmla="*/ 552373 w 2369976"/>
              <a:gd name="connsiteY151" fmla="*/ 354563 h 2269204"/>
              <a:gd name="connsiteX152" fmla="*/ 544908 w 2369976"/>
              <a:gd name="connsiteY152" fmla="*/ 306044 h 2269204"/>
              <a:gd name="connsiteX153" fmla="*/ 492657 w 2369976"/>
              <a:gd name="connsiteY153" fmla="*/ 324706 h 2269204"/>
              <a:gd name="connsiteX154" fmla="*/ 477728 w 2369976"/>
              <a:gd name="connsiteY154" fmla="*/ 291115 h 2269204"/>
              <a:gd name="connsiteX155" fmla="*/ 600892 w 2369976"/>
              <a:gd name="connsiteY155" fmla="*/ 216470 h 2269204"/>
              <a:gd name="connsiteX156" fmla="*/ 660608 w 2369976"/>
              <a:gd name="connsiteY156" fmla="*/ 253793 h 2269204"/>
              <a:gd name="connsiteX157" fmla="*/ 645679 w 2369976"/>
              <a:gd name="connsiteY157" fmla="*/ 186612 h 2269204"/>
              <a:gd name="connsiteX158" fmla="*/ 746449 w 2369976"/>
              <a:gd name="connsiteY158" fmla="*/ 52252 h 2269204"/>
              <a:gd name="connsiteX159" fmla="*/ 1429450 w 2369976"/>
              <a:gd name="connsiteY159" fmla="*/ 0 h 2269204"/>
              <a:gd name="connsiteX0" fmla="*/ 1429450 w 2369976"/>
              <a:gd name="connsiteY0" fmla="*/ 0 h 2285359"/>
              <a:gd name="connsiteX1" fmla="*/ 1466773 w 2369976"/>
              <a:gd name="connsiteY1" fmla="*/ 29858 h 2285359"/>
              <a:gd name="connsiteX2" fmla="*/ 1608598 w 2369976"/>
              <a:gd name="connsiteY2" fmla="*/ 14929 h 2285359"/>
              <a:gd name="connsiteX3" fmla="*/ 1690707 w 2369976"/>
              <a:gd name="connsiteY3" fmla="*/ 11197 h 2285359"/>
              <a:gd name="connsiteX4" fmla="*/ 1630991 w 2369976"/>
              <a:gd name="connsiteY4" fmla="*/ 44787 h 2285359"/>
              <a:gd name="connsiteX5" fmla="*/ 1690707 w 2369976"/>
              <a:gd name="connsiteY5" fmla="*/ 74645 h 2285359"/>
              <a:gd name="connsiteX6" fmla="*/ 1638456 w 2369976"/>
              <a:gd name="connsiteY6" fmla="*/ 93306 h 2285359"/>
              <a:gd name="connsiteX7" fmla="*/ 1664581 w 2369976"/>
              <a:gd name="connsiteY7" fmla="*/ 119432 h 2285359"/>
              <a:gd name="connsiteX8" fmla="*/ 1575008 w 2369976"/>
              <a:gd name="connsiteY8" fmla="*/ 97039 h 2285359"/>
              <a:gd name="connsiteX9" fmla="*/ 1541417 w 2369976"/>
              <a:gd name="connsiteY9" fmla="*/ 138093 h 2285359"/>
              <a:gd name="connsiteX10" fmla="*/ 1616062 w 2369976"/>
              <a:gd name="connsiteY10" fmla="*/ 123164 h 2285359"/>
              <a:gd name="connsiteX11" fmla="*/ 1604866 w 2369976"/>
              <a:gd name="connsiteY11" fmla="*/ 164219 h 2285359"/>
              <a:gd name="connsiteX12" fmla="*/ 1556346 w 2369976"/>
              <a:gd name="connsiteY12" fmla="*/ 175416 h 2285359"/>
              <a:gd name="connsiteX13" fmla="*/ 1507827 w 2369976"/>
              <a:gd name="connsiteY13" fmla="*/ 186612 h 2285359"/>
              <a:gd name="connsiteX14" fmla="*/ 1500363 w 2369976"/>
              <a:gd name="connsiteY14" fmla="*/ 227667 h 2285359"/>
              <a:gd name="connsiteX15" fmla="*/ 1541417 w 2369976"/>
              <a:gd name="connsiteY15" fmla="*/ 223935 h 2285359"/>
              <a:gd name="connsiteX16" fmla="*/ 1616062 w 2369976"/>
              <a:gd name="connsiteY16" fmla="*/ 186612 h 2285359"/>
              <a:gd name="connsiteX17" fmla="*/ 1690707 w 2369976"/>
              <a:gd name="connsiteY17" fmla="*/ 123164 h 2285359"/>
              <a:gd name="connsiteX18" fmla="*/ 1683243 w 2369976"/>
              <a:gd name="connsiteY18" fmla="*/ 190345 h 2285359"/>
              <a:gd name="connsiteX19" fmla="*/ 1784013 w 2369976"/>
              <a:gd name="connsiteY19" fmla="*/ 197809 h 2285359"/>
              <a:gd name="connsiteX20" fmla="*/ 1769084 w 2369976"/>
              <a:gd name="connsiteY20" fmla="*/ 212738 h 2285359"/>
              <a:gd name="connsiteX21" fmla="*/ 1817604 w 2369976"/>
              <a:gd name="connsiteY21" fmla="*/ 160487 h 2285359"/>
              <a:gd name="connsiteX22" fmla="*/ 1854926 w 2369976"/>
              <a:gd name="connsiteY22" fmla="*/ 171683 h 2285359"/>
              <a:gd name="connsiteX23" fmla="*/ 1854926 w 2369976"/>
              <a:gd name="connsiteY23" fmla="*/ 212738 h 2285359"/>
              <a:gd name="connsiteX24" fmla="*/ 1881052 w 2369976"/>
              <a:gd name="connsiteY24" fmla="*/ 246328 h 2285359"/>
              <a:gd name="connsiteX25" fmla="*/ 1937035 w 2369976"/>
              <a:gd name="connsiteY25" fmla="*/ 257525 h 2285359"/>
              <a:gd name="connsiteX26" fmla="*/ 1989287 w 2369976"/>
              <a:gd name="connsiteY26" fmla="*/ 250061 h 2285359"/>
              <a:gd name="connsiteX27" fmla="*/ 2030341 w 2369976"/>
              <a:gd name="connsiteY27" fmla="*/ 253793 h 2285359"/>
              <a:gd name="connsiteX28" fmla="*/ 2045270 w 2369976"/>
              <a:gd name="connsiteY28" fmla="*/ 302312 h 2285359"/>
              <a:gd name="connsiteX29" fmla="*/ 2090057 w 2369976"/>
              <a:gd name="connsiteY29" fmla="*/ 291115 h 2285359"/>
              <a:gd name="connsiteX30" fmla="*/ 2134844 w 2369976"/>
              <a:gd name="connsiteY30" fmla="*/ 309777 h 2285359"/>
              <a:gd name="connsiteX31" fmla="*/ 2168435 w 2369976"/>
              <a:gd name="connsiteY31" fmla="*/ 339635 h 2285359"/>
              <a:gd name="connsiteX32" fmla="*/ 2168435 w 2369976"/>
              <a:gd name="connsiteY32" fmla="*/ 339635 h 2285359"/>
              <a:gd name="connsiteX33" fmla="*/ 2205757 w 2369976"/>
              <a:gd name="connsiteY33" fmla="*/ 343367 h 2285359"/>
              <a:gd name="connsiteX34" fmla="*/ 2258008 w 2369976"/>
              <a:gd name="connsiteY34" fmla="*/ 347099 h 2285359"/>
              <a:gd name="connsiteX35" fmla="*/ 2291599 w 2369976"/>
              <a:gd name="connsiteY35" fmla="*/ 350831 h 2285359"/>
              <a:gd name="connsiteX36" fmla="*/ 2369976 w 2369976"/>
              <a:gd name="connsiteY36" fmla="*/ 328438 h 2285359"/>
              <a:gd name="connsiteX37" fmla="*/ 2295331 w 2369976"/>
              <a:gd name="connsiteY37" fmla="*/ 403083 h 2285359"/>
              <a:gd name="connsiteX38" fmla="*/ 2328921 w 2369976"/>
              <a:gd name="connsiteY38" fmla="*/ 447870 h 2285359"/>
              <a:gd name="connsiteX39" fmla="*/ 2306528 w 2369976"/>
              <a:gd name="connsiteY39" fmla="*/ 485192 h 2285359"/>
              <a:gd name="connsiteX40" fmla="*/ 2216954 w 2369976"/>
              <a:gd name="connsiteY40" fmla="*/ 541176 h 2285359"/>
              <a:gd name="connsiteX41" fmla="*/ 2164702 w 2369976"/>
              <a:gd name="connsiteY41" fmla="*/ 593427 h 2285359"/>
              <a:gd name="connsiteX42" fmla="*/ 2138577 w 2369976"/>
              <a:gd name="connsiteY42" fmla="*/ 664340 h 2285359"/>
              <a:gd name="connsiteX43" fmla="*/ 2127380 w 2369976"/>
              <a:gd name="connsiteY43" fmla="*/ 742717 h 2285359"/>
              <a:gd name="connsiteX44" fmla="*/ 2131112 w 2369976"/>
              <a:gd name="connsiteY44" fmla="*/ 843488 h 2285359"/>
              <a:gd name="connsiteX45" fmla="*/ 2138577 w 2369976"/>
              <a:gd name="connsiteY45" fmla="*/ 929329 h 2285359"/>
              <a:gd name="connsiteX46" fmla="*/ 2112451 w 2369976"/>
              <a:gd name="connsiteY46" fmla="*/ 1026368 h 2285359"/>
              <a:gd name="connsiteX47" fmla="*/ 2056467 w 2369976"/>
              <a:gd name="connsiteY47" fmla="*/ 929329 h 2285359"/>
              <a:gd name="connsiteX48" fmla="*/ 2007948 w 2369976"/>
              <a:gd name="connsiteY48" fmla="*/ 925597 h 2285359"/>
              <a:gd name="connsiteX49" fmla="*/ 2007948 w 2369976"/>
              <a:gd name="connsiteY49" fmla="*/ 925597 h 2285359"/>
              <a:gd name="connsiteX50" fmla="*/ 2022877 w 2369976"/>
              <a:gd name="connsiteY50" fmla="*/ 869613 h 2285359"/>
              <a:gd name="connsiteX51" fmla="*/ 2026609 w 2369976"/>
              <a:gd name="connsiteY51" fmla="*/ 843488 h 2285359"/>
              <a:gd name="connsiteX52" fmla="*/ 1963161 w 2369976"/>
              <a:gd name="connsiteY52" fmla="*/ 858417 h 2285359"/>
              <a:gd name="connsiteX53" fmla="*/ 1978090 w 2369976"/>
              <a:gd name="connsiteY53" fmla="*/ 821094 h 2285359"/>
              <a:gd name="connsiteX54" fmla="*/ 1981822 w 2369976"/>
              <a:gd name="connsiteY54" fmla="*/ 761378 h 2285359"/>
              <a:gd name="connsiteX55" fmla="*/ 1959429 w 2369976"/>
              <a:gd name="connsiteY55" fmla="*/ 720323 h 2285359"/>
              <a:gd name="connsiteX56" fmla="*/ 1895981 w 2369976"/>
              <a:gd name="connsiteY56" fmla="*/ 697930 h 2285359"/>
              <a:gd name="connsiteX57" fmla="*/ 1970626 w 2369976"/>
              <a:gd name="connsiteY57" fmla="*/ 638214 h 2285359"/>
              <a:gd name="connsiteX58" fmla="*/ 1951964 w 2369976"/>
              <a:gd name="connsiteY58" fmla="*/ 634482 h 2285359"/>
              <a:gd name="connsiteX59" fmla="*/ 1888516 w 2369976"/>
              <a:gd name="connsiteY59" fmla="*/ 593427 h 2285359"/>
              <a:gd name="connsiteX60" fmla="*/ 1873587 w 2369976"/>
              <a:gd name="connsiteY60" fmla="*/ 608356 h 2285359"/>
              <a:gd name="connsiteX61" fmla="*/ 1810139 w 2369976"/>
              <a:gd name="connsiteY61" fmla="*/ 638214 h 2285359"/>
              <a:gd name="connsiteX62" fmla="*/ 1660849 w 2369976"/>
              <a:gd name="connsiteY62" fmla="*/ 656875 h 2285359"/>
              <a:gd name="connsiteX63" fmla="*/ 1638456 w 2369976"/>
              <a:gd name="connsiteY63" fmla="*/ 705395 h 2285359"/>
              <a:gd name="connsiteX64" fmla="*/ 1672046 w 2369976"/>
              <a:gd name="connsiteY64" fmla="*/ 776307 h 2285359"/>
              <a:gd name="connsiteX65" fmla="*/ 1578740 w 2369976"/>
              <a:gd name="connsiteY65" fmla="*/ 712859 h 2285359"/>
              <a:gd name="connsiteX66" fmla="*/ 1601133 w 2369976"/>
              <a:gd name="connsiteY66" fmla="*/ 757646 h 2285359"/>
              <a:gd name="connsiteX67" fmla="*/ 1586204 w 2369976"/>
              <a:gd name="connsiteY67" fmla="*/ 791236 h 2285359"/>
              <a:gd name="connsiteX68" fmla="*/ 1533953 w 2369976"/>
              <a:gd name="connsiteY68" fmla="*/ 888275 h 2285359"/>
              <a:gd name="connsiteX69" fmla="*/ 1492898 w 2369976"/>
              <a:gd name="connsiteY69" fmla="*/ 947990 h 2285359"/>
              <a:gd name="connsiteX70" fmla="*/ 1504095 w 2369976"/>
              <a:gd name="connsiteY70" fmla="*/ 1030100 h 2285359"/>
              <a:gd name="connsiteX71" fmla="*/ 1589937 w 2369976"/>
              <a:gd name="connsiteY71" fmla="*/ 1104745 h 2285359"/>
              <a:gd name="connsiteX72" fmla="*/ 1664581 w 2369976"/>
              <a:gd name="connsiteY72" fmla="*/ 1119674 h 2285359"/>
              <a:gd name="connsiteX73" fmla="*/ 1664581 w 2369976"/>
              <a:gd name="connsiteY73" fmla="*/ 1160728 h 2285359"/>
              <a:gd name="connsiteX74" fmla="*/ 1664581 w 2369976"/>
              <a:gd name="connsiteY74" fmla="*/ 1179390 h 2285359"/>
              <a:gd name="connsiteX75" fmla="*/ 1664581 w 2369976"/>
              <a:gd name="connsiteY75" fmla="*/ 1179390 h 2285359"/>
              <a:gd name="connsiteX76" fmla="*/ 1672046 w 2369976"/>
              <a:gd name="connsiteY76" fmla="*/ 1198051 h 2285359"/>
              <a:gd name="connsiteX77" fmla="*/ 1694439 w 2369976"/>
              <a:gd name="connsiteY77" fmla="*/ 1231641 h 2285359"/>
              <a:gd name="connsiteX78" fmla="*/ 1754155 w 2369976"/>
              <a:gd name="connsiteY78" fmla="*/ 1190586 h 2285359"/>
              <a:gd name="connsiteX79" fmla="*/ 1843729 w 2369976"/>
              <a:gd name="connsiteY79" fmla="*/ 1190586 h 2285359"/>
              <a:gd name="connsiteX80" fmla="*/ 1933303 w 2369976"/>
              <a:gd name="connsiteY80" fmla="*/ 1257767 h 2285359"/>
              <a:gd name="connsiteX81" fmla="*/ 1993019 w 2369976"/>
              <a:gd name="connsiteY81" fmla="*/ 1369734 h 2285359"/>
              <a:gd name="connsiteX82" fmla="*/ 1959429 w 2369976"/>
              <a:gd name="connsiteY82" fmla="*/ 1481701 h 2285359"/>
              <a:gd name="connsiteX83" fmla="*/ 1679510 w 2369976"/>
              <a:gd name="connsiteY83" fmla="*/ 1888516 h 2285359"/>
              <a:gd name="connsiteX84" fmla="*/ 1649653 w 2369976"/>
              <a:gd name="connsiteY84" fmla="*/ 2030341 h 2285359"/>
              <a:gd name="connsiteX85" fmla="*/ 1601133 w 2369976"/>
              <a:gd name="connsiteY85" fmla="*/ 2235615 h 2285359"/>
              <a:gd name="connsiteX86" fmla="*/ 1455576 w 2369976"/>
              <a:gd name="connsiteY86" fmla="*/ 2187095 h 2285359"/>
              <a:gd name="connsiteX87" fmla="*/ 1414521 w 2369976"/>
              <a:gd name="connsiteY87" fmla="*/ 2265471 h 2285359"/>
              <a:gd name="connsiteX88" fmla="*/ 1175657 w 2369976"/>
              <a:gd name="connsiteY88" fmla="*/ 2280401 h 2285359"/>
              <a:gd name="connsiteX89" fmla="*/ 1011439 w 2369976"/>
              <a:gd name="connsiteY89" fmla="*/ 2269204 h 2285359"/>
              <a:gd name="connsiteX90" fmla="*/ 1201783 w 2369976"/>
              <a:gd name="connsiteY90" fmla="*/ 2052735 h 2285359"/>
              <a:gd name="connsiteX91" fmla="*/ 1227909 w 2369976"/>
              <a:gd name="connsiteY91" fmla="*/ 2022877 h 2285359"/>
              <a:gd name="connsiteX92" fmla="*/ 1306286 w 2369976"/>
              <a:gd name="connsiteY92" fmla="*/ 1810139 h 2285359"/>
              <a:gd name="connsiteX93" fmla="*/ 1332412 w 2369976"/>
              <a:gd name="connsiteY93" fmla="*/ 1571275 h 2285359"/>
              <a:gd name="connsiteX94" fmla="*/ 918133 w 2369976"/>
              <a:gd name="connsiteY94" fmla="*/ 1672046 h 2285359"/>
              <a:gd name="connsiteX95" fmla="*/ 951723 w 2369976"/>
              <a:gd name="connsiteY95" fmla="*/ 1750423 h 2285359"/>
              <a:gd name="connsiteX96" fmla="*/ 940526 w 2369976"/>
              <a:gd name="connsiteY96" fmla="*/ 1907177 h 2285359"/>
              <a:gd name="connsiteX97" fmla="*/ 906936 w 2369976"/>
              <a:gd name="connsiteY97" fmla="*/ 2022877 h 2285359"/>
              <a:gd name="connsiteX98" fmla="*/ 724056 w 2369976"/>
              <a:gd name="connsiteY98" fmla="*/ 2019145 h 2285359"/>
              <a:gd name="connsiteX99" fmla="*/ 649411 w 2369976"/>
              <a:gd name="connsiteY99" fmla="*/ 1869855 h 2285359"/>
              <a:gd name="connsiteX100" fmla="*/ 627017 w 2369976"/>
              <a:gd name="connsiteY100" fmla="*/ 1832532 h 2285359"/>
              <a:gd name="connsiteX101" fmla="*/ 597159 w 2369976"/>
              <a:gd name="connsiteY101" fmla="*/ 1832532 h 2285359"/>
              <a:gd name="connsiteX102" fmla="*/ 589695 w 2369976"/>
              <a:gd name="connsiteY102" fmla="*/ 1806407 h 2285359"/>
              <a:gd name="connsiteX103" fmla="*/ 533711 w 2369976"/>
              <a:gd name="connsiteY103" fmla="*/ 1866123 h 2285359"/>
              <a:gd name="connsiteX104" fmla="*/ 541176 w 2369976"/>
              <a:gd name="connsiteY104" fmla="*/ 1694439 h 2285359"/>
              <a:gd name="connsiteX105" fmla="*/ 503853 w 2369976"/>
              <a:gd name="connsiteY105" fmla="*/ 1616062 h 2285359"/>
              <a:gd name="connsiteX106" fmla="*/ 373225 w 2369976"/>
              <a:gd name="connsiteY106" fmla="*/ 1533953 h 2285359"/>
              <a:gd name="connsiteX107" fmla="*/ 190345 w 2369976"/>
              <a:gd name="connsiteY107" fmla="*/ 1407057 h 2285359"/>
              <a:gd name="connsiteX108" fmla="*/ 406815 w 2369976"/>
              <a:gd name="connsiteY108" fmla="*/ 1287625 h 2285359"/>
              <a:gd name="connsiteX109" fmla="*/ 544908 w 2369976"/>
              <a:gd name="connsiteY109" fmla="*/ 1130870 h 2285359"/>
              <a:gd name="connsiteX110" fmla="*/ 582230 w 2369976"/>
              <a:gd name="connsiteY110" fmla="*/ 925597 h 2285359"/>
              <a:gd name="connsiteX111" fmla="*/ 556105 w 2369976"/>
              <a:gd name="connsiteY111" fmla="*/ 895739 h 2285359"/>
              <a:gd name="connsiteX112" fmla="*/ 533711 w 2369976"/>
              <a:gd name="connsiteY112" fmla="*/ 873346 h 2285359"/>
              <a:gd name="connsiteX113" fmla="*/ 485192 w 2369976"/>
              <a:gd name="connsiteY113" fmla="*/ 918132 h 2285359"/>
              <a:gd name="connsiteX114" fmla="*/ 466531 w 2369976"/>
              <a:gd name="connsiteY114" fmla="*/ 1048761 h 2285359"/>
              <a:gd name="connsiteX115" fmla="*/ 455334 w 2369976"/>
              <a:gd name="connsiteY115" fmla="*/ 1015171 h 2285359"/>
              <a:gd name="connsiteX116" fmla="*/ 447870 w 2369976"/>
              <a:gd name="connsiteY116" fmla="*/ 1000242 h 2285359"/>
              <a:gd name="connsiteX117" fmla="*/ 388154 w 2369976"/>
              <a:gd name="connsiteY117" fmla="*/ 977848 h 2285359"/>
              <a:gd name="connsiteX118" fmla="*/ 339635 w 2369976"/>
              <a:gd name="connsiteY118" fmla="*/ 914400 h 2285359"/>
              <a:gd name="connsiteX119" fmla="*/ 313509 w 2369976"/>
              <a:gd name="connsiteY119" fmla="*/ 974116 h 2285359"/>
              <a:gd name="connsiteX120" fmla="*/ 250061 w 2369976"/>
              <a:gd name="connsiteY120" fmla="*/ 906936 h 2285359"/>
              <a:gd name="connsiteX121" fmla="*/ 227667 w 2369976"/>
              <a:gd name="connsiteY121" fmla="*/ 944258 h 2285359"/>
              <a:gd name="connsiteX122" fmla="*/ 186613 w 2369976"/>
              <a:gd name="connsiteY122" fmla="*/ 947990 h 2285359"/>
              <a:gd name="connsiteX123" fmla="*/ 164219 w 2369976"/>
              <a:gd name="connsiteY123" fmla="*/ 966652 h 2285359"/>
              <a:gd name="connsiteX124" fmla="*/ 119432 w 2369976"/>
              <a:gd name="connsiteY124" fmla="*/ 1003974 h 2285359"/>
              <a:gd name="connsiteX125" fmla="*/ 85842 w 2369976"/>
              <a:gd name="connsiteY125" fmla="*/ 985313 h 2285359"/>
              <a:gd name="connsiteX126" fmla="*/ 85842 w 2369976"/>
              <a:gd name="connsiteY126" fmla="*/ 940526 h 2285359"/>
              <a:gd name="connsiteX127" fmla="*/ 59716 w 2369976"/>
              <a:gd name="connsiteY127" fmla="*/ 892007 h 2285359"/>
              <a:gd name="connsiteX128" fmla="*/ 0 w 2369976"/>
              <a:gd name="connsiteY128" fmla="*/ 940526 h 2285359"/>
              <a:gd name="connsiteX129" fmla="*/ 26126 w 2369976"/>
              <a:gd name="connsiteY129" fmla="*/ 843488 h 2285359"/>
              <a:gd name="connsiteX130" fmla="*/ 134361 w 2369976"/>
              <a:gd name="connsiteY130" fmla="*/ 690466 h 2285359"/>
              <a:gd name="connsiteX131" fmla="*/ 216470 w 2369976"/>
              <a:gd name="connsiteY131" fmla="*/ 597159 h 2285359"/>
              <a:gd name="connsiteX132" fmla="*/ 209006 w 2369976"/>
              <a:gd name="connsiteY132" fmla="*/ 552372 h 2285359"/>
              <a:gd name="connsiteX133" fmla="*/ 197809 w 2369976"/>
              <a:gd name="connsiteY133" fmla="*/ 533711 h 2285359"/>
              <a:gd name="connsiteX134" fmla="*/ 287383 w 2369976"/>
              <a:gd name="connsiteY134" fmla="*/ 541176 h 2285359"/>
              <a:gd name="connsiteX135" fmla="*/ 223935 w 2369976"/>
              <a:gd name="connsiteY135" fmla="*/ 488924 h 2285359"/>
              <a:gd name="connsiteX136" fmla="*/ 212738 w 2369976"/>
              <a:gd name="connsiteY136" fmla="*/ 473995 h 2285359"/>
              <a:gd name="connsiteX137" fmla="*/ 212738 w 2369976"/>
              <a:gd name="connsiteY137" fmla="*/ 444137 h 2285359"/>
              <a:gd name="connsiteX138" fmla="*/ 212738 w 2369976"/>
              <a:gd name="connsiteY138" fmla="*/ 444137 h 2285359"/>
              <a:gd name="connsiteX139" fmla="*/ 209006 w 2369976"/>
              <a:gd name="connsiteY139" fmla="*/ 384421 h 2285359"/>
              <a:gd name="connsiteX140" fmla="*/ 216470 w 2369976"/>
              <a:gd name="connsiteY140" fmla="*/ 347099 h 2285359"/>
              <a:gd name="connsiteX141" fmla="*/ 268722 w 2369976"/>
              <a:gd name="connsiteY141" fmla="*/ 373225 h 2285359"/>
              <a:gd name="connsiteX142" fmla="*/ 298580 w 2369976"/>
              <a:gd name="connsiteY142" fmla="*/ 354563 h 2285359"/>
              <a:gd name="connsiteX143" fmla="*/ 309777 w 2369976"/>
              <a:gd name="connsiteY143" fmla="*/ 324706 h 2285359"/>
              <a:gd name="connsiteX144" fmla="*/ 324706 w 2369976"/>
              <a:gd name="connsiteY144" fmla="*/ 421744 h 2285359"/>
              <a:gd name="connsiteX145" fmla="*/ 354564 w 2369976"/>
              <a:gd name="connsiteY145" fmla="*/ 481460 h 2285359"/>
              <a:gd name="connsiteX146" fmla="*/ 373225 w 2369976"/>
              <a:gd name="connsiteY146" fmla="*/ 459066 h 2285359"/>
              <a:gd name="connsiteX147" fmla="*/ 406815 w 2369976"/>
              <a:gd name="connsiteY147" fmla="*/ 492657 h 2285359"/>
              <a:gd name="connsiteX148" fmla="*/ 432941 w 2369976"/>
              <a:gd name="connsiteY148" fmla="*/ 444137 h 2285359"/>
              <a:gd name="connsiteX149" fmla="*/ 459066 w 2369976"/>
              <a:gd name="connsiteY149" fmla="*/ 507586 h 2285359"/>
              <a:gd name="connsiteX150" fmla="*/ 529979 w 2369976"/>
              <a:gd name="connsiteY150" fmla="*/ 403083 h 2285359"/>
              <a:gd name="connsiteX151" fmla="*/ 619553 w 2369976"/>
              <a:gd name="connsiteY151" fmla="*/ 358296 h 2285359"/>
              <a:gd name="connsiteX152" fmla="*/ 552373 w 2369976"/>
              <a:gd name="connsiteY152" fmla="*/ 354563 h 2285359"/>
              <a:gd name="connsiteX153" fmla="*/ 544908 w 2369976"/>
              <a:gd name="connsiteY153" fmla="*/ 306044 h 2285359"/>
              <a:gd name="connsiteX154" fmla="*/ 492657 w 2369976"/>
              <a:gd name="connsiteY154" fmla="*/ 324706 h 2285359"/>
              <a:gd name="connsiteX155" fmla="*/ 477728 w 2369976"/>
              <a:gd name="connsiteY155" fmla="*/ 291115 h 2285359"/>
              <a:gd name="connsiteX156" fmla="*/ 600892 w 2369976"/>
              <a:gd name="connsiteY156" fmla="*/ 216470 h 2285359"/>
              <a:gd name="connsiteX157" fmla="*/ 660608 w 2369976"/>
              <a:gd name="connsiteY157" fmla="*/ 253793 h 2285359"/>
              <a:gd name="connsiteX158" fmla="*/ 645679 w 2369976"/>
              <a:gd name="connsiteY158" fmla="*/ 186612 h 2285359"/>
              <a:gd name="connsiteX159" fmla="*/ 746449 w 2369976"/>
              <a:gd name="connsiteY159" fmla="*/ 52252 h 2285359"/>
              <a:gd name="connsiteX160" fmla="*/ 1429450 w 2369976"/>
              <a:gd name="connsiteY160" fmla="*/ 0 h 2285359"/>
              <a:gd name="connsiteX0" fmla="*/ 1429450 w 2369976"/>
              <a:gd name="connsiteY0" fmla="*/ 0 h 2280401"/>
              <a:gd name="connsiteX1" fmla="*/ 1466773 w 2369976"/>
              <a:gd name="connsiteY1" fmla="*/ 29858 h 2280401"/>
              <a:gd name="connsiteX2" fmla="*/ 1608598 w 2369976"/>
              <a:gd name="connsiteY2" fmla="*/ 14929 h 2280401"/>
              <a:gd name="connsiteX3" fmla="*/ 1690707 w 2369976"/>
              <a:gd name="connsiteY3" fmla="*/ 11197 h 2280401"/>
              <a:gd name="connsiteX4" fmla="*/ 1630991 w 2369976"/>
              <a:gd name="connsiteY4" fmla="*/ 44787 h 2280401"/>
              <a:gd name="connsiteX5" fmla="*/ 1690707 w 2369976"/>
              <a:gd name="connsiteY5" fmla="*/ 74645 h 2280401"/>
              <a:gd name="connsiteX6" fmla="*/ 1638456 w 2369976"/>
              <a:gd name="connsiteY6" fmla="*/ 93306 h 2280401"/>
              <a:gd name="connsiteX7" fmla="*/ 1664581 w 2369976"/>
              <a:gd name="connsiteY7" fmla="*/ 119432 h 2280401"/>
              <a:gd name="connsiteX8" fmla="*/ 1575008 w 2369976"/>
              <a:gd name="connsiteY8" fmla="*/ 97039 h 2280401"/>
              <a:gd name="connsiteX9" fmla="*/ 1541417 w 2369976"/>
              <a:gd name="connsiteY9" fmla="*/ 138093 h 2280401"/>
              <a:gd name="connsiteX10" fmla="*/ 1616062 w 2369976"/>
              <a:gd name="connsiteY10" fmla="*/ 123164 h 2280401"/>
              <a:gd name="connsiteX11" fmla="*/ 1604866 w 2369976"/>
              <a:gd name="connsiteY11" fmla="*/ 164219 h 2280401"/>
              <a:gd name="connsiteX12" fmla="*/ 1556346 w 2369976"/>
              <a:gd name="connsiteY12" fmla="*/ 175416 h 2280401"/>
              <a:gd name="connsiteX13" fmla="*/ 1507827 w 2369976"/>
              <a:gd name="connsiteY13" fmla="*/ 186612 h 2280401"/>
              <a:gd name="connsiteX14" fmla="*/ 1500363 w 2369976"/>
              <a:gd name="connsiteY14" fmla="*/ 227667 h 2280401"/>
              <a:gd name="connsiteX15" fmla="*/ 1541417 w 2369976"/>
              <a:gd name="connsiteY15" fmla="*/ 223935 h 2280401"/>
              <a:gd name="connsiteX16" fmla="*/ 1616062 w 2369976"/>
              <a:gd name="connsiteY16" fmla="*/ 186612 h 2280401"/>
              <a:gd name="connsiteX17" fmla="*/ 1690707 w 2369976"/>
              <a:gd name="connsiteY17" fmla="*/ 123164 h 2280401"/>
              <a:gd name="connsiteX18" fmla="*/ 1683243 w 2369976"/>
              <a:gd name="connsiteY18" fmla="*/ 190345 h 2280401"/>
              <a:gd name="connsiteX19" fmla="*/ 1784013 w 2369976"/>
              <a:gd name="connsiteY19" fmla="*/ 197809 h 2280401"/>
              <a:gd name="connsiteX20" fmla="*/ 1769084 w 2369976"/>
              <a:gd name="connsiteY20" fmla="*/ 212738 h 2280401"/>
              <a:gd name="connsiteX21" fmla="*/ 1817604 w 2369976"/>
              <a:gd name="connsiteY21" fmla="*/ 160487 h 2280401"/>
              <a:gd name="connsiteX22" fmla="*/ 1854926 w 2369976"/>
              <a:gd name="connsiteY22" fmla="*/ 171683 h 2280401"/>
              <a:gd name="connsiteX23" fmla="*/ 1854926 w 2369976"/>
              <a:gd name="connsiteY23" fmla="*/ 212738 h 2280401"/>
              <a:gd name="connsiteX24" fmla="*/ 1881052 w 2369976"/>
              <a:gd name="connsiteY24" fmla="*/ 246328 h 2280401"/>
              <a:gd name="connsiteX25" fmla="*/ 1937035 w 2369976"/>
              <a:gd name="connsiteY25" fmla="*/ 257525 h 2280401"/>
              <a:gd name="connsiteX26" fmla="*/ 1989287 w 2369976"/>
              <a:gd name="connsiteY26" fmla="*/ 250061 h 2280401"/>
              <a:gd name="connsiteX27" fmla="*/ 2030341 w 2369976"/>
              <a:gd name="connsiteY27" fmla="*/ 253793 h 2280401"/>
              <a:gd name="connsiteX28" fmla="*/ 2045270 w 2369976"/>
              <a:gd name="connsiteY28" fmla="*/ 302312 h 2280401"/>
              <a:gd name="connsiteX29" fmla="*/ 2090057 w 2369976"/>
              <a:gd name="connsiteY29" fmla="*/ 291115 h 2280401"/>
              <a:gd name="connsiteX30" fmla="*/ 2134844 w 2369976"/>
              <a:gd name="connsiteY30" fmla="*/ 309777 h 2280401"/>
              <a:gd name="connsiteX31" fmla="*/ 2168435 w 2369976"/>
              <a:gd name="connsiteY31" fmla="*/ 339635 h 2280401"/>
              <a:gd name="connsiteX32" fmla="*/ 2168435 w 2369976"/>
              <a:gd name="connsiteY32" fmla="*/ 339635 h 2280401"/>
              <a:gd name="connsiteX33" fmla="*/ 2205757 w 2369976"/>
              <a:gd name="connsiteY33" fmla="*/ 343367 h 2280401"/>
              <a:gd name="connsiteX34" fmla="*/ 2258008 w 2369976"/>
              <a:gd name="connsiteY34" fmla="*/ 347099 h 2280401"/>
              <a:gd name="connsiteX35" fmla="*/ 2291599 w 2369976"/>
              <a:gd name="connsiteY35" fmla="*/ 350831 h 2280401"/>
              <a:gd name="connsiteX36" fmla="*/ 2369976 w 2369976"/>
              <a:gd name="connsiteY36" fmla="*/ 328438 h 2280401"/>
              <a:gd name="connsiteX37" fmla="*/ 2295331 w 2369976"/>
              <a:gd name="connsiteY37" fmla="*/ 403083 h 2280401"/>
              <a:gd name="connsiteX38" fmla="*/ 2328921 w 2369976"/>
              <a:gd name="connsiteY38" fmla="*/ 447870 h 2280401"/>
              <a:gd name="connsiteX39" fmla="*/ 2306528 w 2369976"/>
              <a:gd name="connsiteY39" fmla="*/ 485192 h 2280401"/>
              <a:gd name="connsiteX40" fmla="*/ 2216954 w 2369976"/>
              <a:gd name="connsiteY40" fmla="*/ 541176 h 2280401"/>
              <a:gd name="connsiteX41" fmla="*/ 2164702 w 2369976"/>
              <a:gd name="connsiteY41" fmla="*/ 593427 h 2280401"/>
              <a:gd name="connsiteX42" fmla="*/ 2138577 w 2369976"/>
              <a:gd name="connsiteY42" fmla="*/ 664340 h 2280401"/>
              <a:gd name="connsiteX43" fmla="*/ 2127380 w 2369976"/>
              <a:gd name="connsiteY43" fmla="*/ 742717 h 2280401"/>
              <a:gd name="connsiteX44" fmla="*/ 2131112 w 2369976"/>
              <a:gd name="connsiteY44" fmla="*/ 843488 h 2280401"/>
              <a:gd name="connsiteX45" fmla="*/ 2138577 w 2369976"/>
              <a:gd name="connsiteY45" fmla="*/ 929329 h 2280401"/>
              <a:gd name="connsiteX46" fmla="*/ 2112451 w 2369976"/>
              <a:gd name="connsiteY46" fmla="*/ 1026368 h 2280401"/>
              <a:gd name="connsiteX47" fmla="*/ 2056467 w 2369976"/>
              <a:gd name="connsiteY47" fmla="*/ 929329 h 2280401"/>
              <a:gd name="connsiteX48" fmla="*/ 2007948 w 2369976"/>
              <a:gd name="connsiteY48" fmla="*/ 925597 h 2280401"/>
              <a:gd name="connsiteX49" fmla="*/ 2007948 w 2369976"/>
              <a:gd name="connsiteY49" fmla="*/ 925597 h 2280401"/>
              <a:gd name="connsiteX50" fmla="*/ 2022877 w 2369976"/>
              <a:gd name="connsiteY50" fmla="*/ 869613 h 2280401"/>
              <a:gd name="connsiteX51" fmla="*/ 2026609 w 2369976"/>
              <a:gd name="connsiteY51" fmla="*/ 843488 h 2280401"/>
              <a:gd name="connsiteX52" fmla="*/ 1963161 w 2369976"/>
              <a:gd name="connsiteY52" fmla="*/ 858417 h 2280401"/>
              <a:gd name="connsiteX53" fmla="*/ 1978090 w 2369976"/>
              <a:gd name="connsiteY53" fmla="*/ 821094 h 2280401"/>
              <a:gd name="connsiteX54" fmla="*/ 1981822 w 2369976"/>
              <a:gd name="connsiteY54" fmla="*/ 761378 h 2280401"/>
              <a:gd name="connsiteX55" fmla="*/ 1959429 w 2369976"/>
              <a:gd name="connsiteY55" fmla="*/ 720323 h 2280401"/>
              <a:gd name="connsiteX56" fmla="*/ 1895981 w 2369976"/>
              <a:gd name="connsiteY56" fmla="*/ 697930 h 2280401"/>
              <a:gd name="connsiteX57" fmla="*/ 1970626 w 2369976"/>
              <a:gd name="connsiteY57" fmla="*/ 638214 h 2280401"/>
              <a:gd name="connsiteX58" fmla="*/ 1951964 w 2369976"/>
              <a:gd name="connsiteY58" fmla="*/ 634482 h 2280401"/>
              <a:gd name="connsiteX59" fmla="*/ 1888516 w 2369976"/>
              <a:gd name="connsiteY59" fmla="*/ 593427 h 2280401"/>
              <a:gd name="connsiteX60" fmla="*/ 1873587 w 2369976"/>
              <a:gd name="connsiteY60" fmla="*/ 608356 h 2280401"/>
              <a:gd name="connsiteX61" fmla="*/ 1810139 w 2369976"/>
              <a:gd name="connsiteY61" fmla="*/ 638214 h 2280401"/>
              <a:gd name="connsiteX62" fmla="*/ 1660849 w 2369976"/>
              <a:gd name="connsiteY62" fmla="*/ 656875 h 2280401"/>
              <a:gd name="connsiteX63" fmla="*/ 1638456 w 2369976"/>
              <a:gd name="connsiteY63" fmla="*/ 705395 h 2280401"/>
              <a:gd name="connsiteX64" fmla="*/ 1672046 w 2369976"/>
              <a:gd name="connsiteY64" fmla="*/ 776307 h 2280401"/>
              <a:gd name="connsiteX65" fmla="*/ 1578740 w 2369976"/>
              <a:gd name="connsiteY65" fmla="*/ 712859 h 2280401"/>
              <a:gd name="connsiteX66" fmla="*/ 1601133 w 2369976"/>
              <a:gd name="connsiteY66" fmla="*/ 757646 h 2280401"/>
              <a:gd name="connsiteX67" fmla="*/ 1586204 w 2369976"/>
              <a:gd name="connsiteY67" fmla="*/ 791236 h 2280401"/>
              <a:gd name="connsiteX68" fmla="*/ 1533953 w 2369976"/>
              <a:gd name="connsiteY68" fmla="*/ 888275 h 2280401"/>
              <a:gd name="connsiteX69" fmla="*/ 1492898 w 2369976"/>
              <a:gd name="connsiteY69" fmla="*/ 947990 h 2280401"/>
              <a:gd name="connsiteX70" fmla="*/ 1504095 w 2369976"/>
              <a:gd name="connsiteY70" fmla="*/ 1030100 h 2280401"/>
              <a:gd name="connsiteX71" fmla="*/ 1589937 w 2369976"/>
              <a:gd name="connsiteY71" fmla="*/ 1104745 h 2280401"/>
              <a:gd name="connsiteX72" fmla="*/ 1664581 w 2369976"/>
              <a:gd name="connsiteY72" fmla="*/ 1119674 h 2280401"/>
              <a:gd name="connsiteX73" fmla="*/ 1664581 w 2369976"/>
              <a:gd name="connsiteY73" fmla="*/ 1160728 h 2280401"/>
              <a:gd name="connsiteX74" fmla="*/ 1664581 w 2369976"/>
              <a:gd name="connsiteY74" fmla="*/ 1179390 h 2280401"/>
              <a:gd name="connsiteX75" fmla="*/ 1664581 w 2369976"/>
              <a:gd name="connsiteY75" fmla="*/ 1179390 h 2280401"/>
              <a:gd name="connsiteX76" fmla="*/ 1672046 w 2369976"/>
              <a:gd name="connsiteY76" fmla="*/ 1198051 h 2280401"/>
              <a:gd name="connsiteX77" fmla="*/ 1694439 w 2369976"/>
              <a:gd name="connsiteY77" fmla="*/ 1231641 h 2280401"/>
              <a:gd name="connsiteX78" fmla="*/ 1754155 w 2369976"/>
              <a:gd name="connsiteY78" fmla="*/ 1190586 h 2280401"/>
              <a:gd name="connsiteX79" fmla="*/ 1843729 w 2369976"/>
              <a:gd name="connsiteY79" fmla="*/ 1190586 h 2280401"/>
              <a:gd name="connsiteX80" fmla="*/ 1933303 w 2369976"/>
              <a:gd name="connsiteY80" fmla="*/ 1257767 h 2280401"/>
              <a:gd name="connsiteX81" fmla="*/ 1993019 w 2369976"/>
              <a:gd name="connsiteY81" fmla="*/ 1369734 h 2280401"/>
              <a:gd name="connsiteX82" fmla="*/ 1959429 w 2369976"/>
              <a:gd name="connsiteY82" fmla="*/ 1481701 h 2280401"/>
              <a:gd name="connsiteX83" fmla="*/ 1679510 w 2369976"/>
              <a:gd name="connsiteY83" fmla="*/ 1888516 h 2280401"/>
              <a:gd name="connsiteX84" fmla="*/ 1649653 w 2369976"/>
              <a:gd name="connsiteY84" fmla="*/ 2030341 h 2280401"/>
              <a:gd name="connsiteX85" fmla="*/ 1601133 w 2369976"/>
              <a:gd name="connsiteY85" fmla="*/ 2235615 h 2280401"/>
              <a:gd name="connsiteX86" fmla="*/ 1455576 w 2369976"/>
              <a:gd name="connsiteY86" fmla="*/ 2187095 h 2280401"/>
              <a:gd name="connsiteX87" fmla="*/ 1414521 w 2369976"/>
              <a:gd name="connsiteY87" fmla="*/ 2265471 h 2280401"/>
              <a:gd name="connsiteX88" fmla="*/ 1175657 w 2369976"/>
              <a:gd name="connsiteY88" fmla="*/ 2280401 h 2280401"/>
              <a:gd name="connsiteX89" fmla="*/ 1011439 w 2369976"/>
              <a:gd name="connsiteY89" fmla="*/ 2269204 h 2280401"/>
              <a:gd name="connsiteX90" fmla="*/ 1201783 w 2369976"/>
              <a:gd name="connsiteY90" fmla="*/ 2052735 h 2280401"/>
              <a:gd name="connsiteX91" fmla="*/ 1227909 w 2369976"/>
              <a:gd name="connsiteY91" fmla="*/ 2022877 h 2280401"/>
              <a:gd name="connsiteX92" fmla="*/ 1306286 w 2369976"/>
              <a:gd name="connsiteY92" fmla="*/ 1810139 h 2280401"/>
              <a:gd name="connsiteX93" fmla="*/ 1332412 w 2369976"/>
              <a:gd name="connsiteY93" fmla="*/ 1571275 h 2280401"/>
              <a:gd name="connsiteX94" fmla="*/ 918133 w 2369976"/>
              <a:gd name="connsiteY94" fmla="*/ 1672046 h 2280401"/>
              <a:gd name="connsiteX95" fmla="*/ 951723 w 2369976"/>
              <a:gd name="connsiteY95" fmla="*/ 1750423 h 2280401"/>
              <a:gd name="connsiteX96" fmla="*/ 940526 w 2369976"/>
              <a:gd name="connsiteY96" fmla="*/ 1907177 h 2280401"/>
              <a:gd name="connsiteX97" fmla="*/ 906936 w 2369976"/>
              <a:gd name="connsiteY97" fmla="*/ 2022877 h 2280401"/>
              <a:gd name="connsiteX98" fmla="*/ 724056 w 2369976"/>
              <a:gd name="connsiteY98" fmla="*/ 2019145 h 2280401"/>
              <a:gd name="connsiteX99" fmla="*/ 649411 w 2369976"/>
              <a:gd name="connsiteY99" fmla="*/ 1869855 h 2280401"/>
              <a:gd name="connsiteX100" fmla="*/ 627017 w 2369976"/>
              <a:gd name="connsiteY100" fmla="*/ 1832532 h 2280401"/>
              <a:gd name="connsiteX101" fmla="*/ 597159 w 2369976"/>
              <a:gd name="connsiteY101" fmla="*/ 1832532 h 2280401"/>
              <a:gd name="connsiteX102" fmla="*/ 589695 w 2369976"/>
              <a:gd name="connsiteY102" fmla="*/ 1806407 h 2280401"/>
              <a:gd name="connsiteX103" fmla="*/ 533711 w 2369976"/>
              <a:gd name="connsiteY103" fmla="*/ 1866123 h 2280401"/>
              <a:gd name="connsiteX104" fmla="*/ 541176 w 2369976"/>
              <a:gd name="connsiteY104" fmla="*/ 1694439 h 2280401"/>
              <a:gd name="connsiteX105" fmla="*/ 503853 w 2369976"/>
              <a:gd name="connsiteY105" fmla="*/ 1616062 h 2280401"/>
              <a:gd name="connsiteX106" fmla="*/ 373225 w 2369976"/>
              <a:gd name="connsiteY106" fmla="*/ 1533953 h 2280401"/>
              <a:gd name="connsiteX107" fmla="*/ 190345 w 2369976"/>
              <a:gd name="connsiteY107" fmla="*/ 1407057 h 2280401"/>
              <a:gd name="connsiteX108" fmla="*/ 406815 w 2369976"/>
              <a:gd name="connsiteY108" fmla="*/ 1287625 h 2280401"/>
              <a:gd name="connsiteX109" fmla="*/ 544908 w 2369976"/>
              <a:gd name="connsiteY109" fmla="*/ 1130870 h 2280401"/>
              <a:gd name="connsiteX110" fmla="*/ 582230 w 2369976"/>
              <a:gd name="connsiteY110" fmla="*/ 925597 h 2280401"/>
              <a:gd name="connsiteX111" fmla="*/ 556105 w 2369976"/>
              <a:gd name="connsiteY111" fmla="*/ 895739 h 2280401"/>
              <a:gd name="connsiteX112" fmla="*/ 533711 w 2369976"/>
              <a:gd name="connsiteY112" fmla="*/ 873346 h 2280401"/>
              <a:gd name="connsiteX113" fmla="*/ 485192 w 2369976"/>
              <a:gd name="connsiteY113" fmla="*/ 918132 h 2280401"/>
              <a:gd name="connsiteX114" fmla="*/ 466531 w 2369976"/>
              <a:gd name="connsiteY114" fmla="*/ 1048761 h 2280401"/>
              <a:gd name="connsiteX115" fmla="*/ 455334 w 2369976"/>
              <a:gd name="connsiteY115" fmla="*/ 1015171 h 2280401"/>
              <a:gd name="connsiteX116" fmla="*/ 447870 w 2369976"/>
              <a:gd name="connsiteY116" fmla="*/ 1000242 h 2280401"/>
              <a:gd name="connsiteX117" fmla="*/ 388154 w 2369976"/>
              <a:gd name="connsiteY117" fmla="*/ 977848 h 2280401"/>
              <a:gd name="connsiteX118" fmla="*/ 339635 w 2369976"/>
              <a:gd name="connsiteY118" fmla="*/ 914400 h 2280401"/>
              <a:gd name="connsiteX119" fmla="*/ 313509 w 2369976"/>
              <a:gd name="connsiteY119" fmla="*/ 974116 h 2280401"/>
              <a:gd name="connsiteX120" fmla="*/ 250061 w 2369976"/>
              <a:gd name="connsiteY120" fmla="*/ 906936 h 2280401"/>
              <a:gd name="connsiteX121" fmla="*/ 227667 w 2369976"/>
              <a:gd name="connsiteY121" fmla="*/ 944258 h 2280401"/>
              <a:gd name="connsiteX122" fmla="*/ 186613 w 2369976"/>
              <a:gd name="connsiteY122" fmla="*/ 947990 h 2280401"/>
              <a:gd name="connsiteX123" fmla="*/ 164219 w 2369976"/>
              <a:gd name="connsiteY123" fmla="*/ 966652 h 2280401"/>
              <a:gd name="connsiteX124" fmla="*/ 119432 w 2369976"/>
              <a:gd name="connsiteY124" fmla="*/ 1003974 h 2280401"/>
              <a:gd name="connsiteX125" fmla="*/ 85842 w 2369976"/>
              <a:gd name="connsiteY125" fmla="*/ 985313 h 2280401"/>
              <a:gd name="connsiteX126" fmla="*/ 85842 w 2369976"/>
              <a:gd name="connsiteY126" fmla="*/ 940526 h 2280401"/>
              <a:gd name="connsiteX127" fmla="*/ 59716 w 2369976"/>
              <a:gd name="connsiteY127" fmla="*/ 892007 h 2280401"/>
              <a:gd name="connsiteX128" fmla="*/ 0 w 2369976"/>
              <a:gd name="connsiteY128" fmla="*/ 940526 h 2280401"/>
              <a:gd name="connsiteX129" fmla="*/ 26126 w 2369976"/>
              <a:gd name="connsiteY129" fmla="*/ 843488 h 2280401"/>
              <a:gd name="connsiteX130" fmla="*/ 134361 w 2369976"/>
              <a:gd name="connsiteY130" fmla="*/ 690466 h 2280401"/>
              <a:gd name="connsiteX131" fmla="*/ 216470 w 2369976"/>
              <a:gd name="connsiteY131" fmla="*/ 597159 h 2280401"/>
              <a:gd name="connsiteX132" fmla="*/ 209006 w 2369976"/>
              <a:gd name="connsiteY132" fmla="*/ 552372 h 2280401"/>
              <a:gd name="connsiteX133" fmla="*/ 197809 w 2369976"/>
              <a:gd name="connsiteY133" fmla="*/ 533711 h 2280401"/>
              <a:gd name="connsiteX134" fmla="*/ 287383 w 2369976"/>
              <a:gd name="connsiteY134" fmla="*/ 541176 h 2280401"/>
              <a:gd name="connsiteX135" fmla="*/ 223935 w 2369976"/>
              <a:gd name="connsiteY135" fmla="*/ 488924 h 2280401"/>
              <a:gd name="connsiteX136" fmla="*/ 212738 w 2369976"/>
              <a:gd name="connsiteY136" fmla="*/ 473995 h 2280401"/>
              <a:gd name="connsiteX137" fmla="*/ 212738 w 2369976"/>
              <a:gd name="connsiteY137" fmla="*/ 444137 h 2280401"/>
              <a:gd name="connsiteX138" fmla="*/ 212738 w 2369976"/>
              <a:gd name="connsiteY138" fmla="*/ 444137 h 2280401"/>
              <a:gd name="connsiteX139" fmla="*/ 209006 w 2369976"/>
              <a:gd name="connsiteY139" fmla="*/ 384421 h 2280401"/>
              <a:gd name="connsiteX140" fmla="*/ 216470 w 2369976"/>
              <a:gd name="connsiteY140" fmla="*/ 347099 h 2280401"/>
              <a:gd name="connsiteX141" fmla="*/ 268722 w 2369976"/>
              <a:gd name="connsiteY141" fmla="*/ 373225 h 2280401"/>
              <a:gd name="connsiteX142" fmla="*/ 298580 w 2369976"/>
              <a:gd name="connsiteY142" fmla="*/ 354563 h 2280401"/>
              <a:gd name="connsiteX143" fmla="*/ 309777 w 2369976"/>
              <a:gd name="connsiteY143" fmla="*/ 324706 h 2280401"/>
              <a:gd name="connsiteX144" fmla="*/ 324706 w 2369976"/>
              <a:gd name="connsiteY144" fmla="*/ 421744 h 2280401"/>
              <a:gd name="connsiteX145" fmla="*/ 354564 w 2369976"/>
              <a:gd name="connsiteY145" fmla="*/ 481460 h 2280401"/>
              <a:gd name="connsiteX146" fmla="*/ 373225 w 2369976"/>
              <a:gd name="connsiteY146" fmla="*/ 459066 h 2280401"/>
              <a:gd name="connsiteX147" fmla="*/ 406815 w 2369976"/>
              <a:gd name="connsiteY147" fmla="*/ 492657 h 2280401"/>
              <a:gd name="connsiteX148" fmla="*/ 432941 w 2369976"/>
              <a:gd name="connsiteY148" fmla="*/ 444137 h 2280401"/>
              <a:gd name="connsiteX149" fmla="*/ 459066 w 2369976"/>
              <a:gd name="connsiteY149" fmla="*/ 507586 h 2280401"/>
              <a:gd name="connsiteX150" fmla="*/ 529979 w 2369976"/>
              <a:gd name="connsiteY150" fmla="*/ 403083 h 2280401"/>
              <a:gd name="connsiteX151" fmla="*/ 619553 w 2369976"/>
              <a:gd name="connsiteY151" fmla="*/ 358296 h 2280401"/>
              <a:gd name="connsiteX152" fmla="*/ 552373 w 2369976"/>
              <a:gd name="connsiteY152" fmla="*/ 354563 h 2280401"/>
              <a:gd name="connsiteX153" fmla="*/ 544908 w 2369976"/>
              <a:gd name="connsiteY153" fmla="*/ 306044 h 2280401"/>
              <a:gd name="connsiteX154" fmla="*/ 492657 w 2369976"/>
              <a:gd name="connsiteY154" fmla="*/ 324706 h 2280401"/>
              <a:gd name="connsiteX155" fmla="*/ 477728 w 2369976"/>
              <a:gd name="connsiteY155" fmla="*/ 291115 h 2280401"/>
              <a:gd name="connsiteX156" fmla="*/ 600892 w 2369976"/>
              <a:gd name="connsiteY156" fmla="*/ 216470 h 2280401"/>
              <a:gd name="connsiteX157" fmla="*/ 660608 w 2369976"/>
              <a:gd name="connsiteY157" fmla="*/ 253793 h 2280401"/>
              <a:gd name="connsiteX158" fmla="*/ 645679 w 2369976"/>
              <a:gd name="connsiteY158" fmla="*/ 186612 h 2280401"/>
              <a:gd name="connsiteX159" fmla="*/ 746449 w 2369976"/>
              <a:gd name="connsiteY159" fmla="*/ 52252 h 2280401"/>
              <a:gd name="connsiteX160" fmla="*/ 1429450 w 2369976"/>
              <a:gd name="connsiteY160" fmla="*/ 0 h 2280401"/>
              <a:gd name="connsiteX0" fmla="*/ 1429450 w 2369976"/>
              <a:gd name="connsiteY0" fmla="*/ 0 h 2280401"/>
              <a:gd name="connsiteX1" fmla="*/ 1466773 w 2369976"/>
              <a:gd name="connsiteY1" fmla="*/ 29858 h 2280401"/>
              <a:gd name="connsiteX2" fmla="*/ 1608598 w 2369976"/>
              <a:gd name="connsiteY2" fmla="*/ 14929 h 2280401"/>
              <a:gd name="connsiteX3" fmla="*/ 1690707 w 2369976"/>
              <a:gd name="connsiteY3" fmla="*/ 11197 h 2280401"/>
              <a:gd name="connsiteX4" fmla="*/ 1630991 w 2369976"/>
              <a:gd name="connsiteY4" fmla="*/ 44787 h 2280401"/>
              <a:gd name="connsiteX5" fmla="*/ 1690707 w 2369976"/>
              <a:gd name="connsiteY5" fmla="*/ 74645 h 2280401"/>
              <a:gd name="connsiteX6" fmla="*/ 1638456 w 2369976"/>
              <a:gd name="connsiteY6" fmla="*/ 93306 h 2280401"/>
              <a:gd name="connsiteX7" fmla="*/ 1664581 w 2369976"/>
              <a:gd name="connsiteY7" fmla="*/ 119432 h 2280401"/>
              <a:gd name="connsiteX8" fmla="*/ 1575008 w 2369976"/>
              <a:gd name="connsiteY8" fmla="*/ 97039 h 2280401"/>
              <a:gd name="connsiteX9" fmla="*/ 1541417 w 2369976"/>
              <a:gd name="connsiteY9" fmla="*/ 138093 h 2280401"/>
              <a:gd name="connsiteX10" fmla="*/ 1616062 w 2369976"/>
              <a:gd name="connsiteY10" fmla="*/ 123164 h 2280401"/>
              <a:gd name="connsiteX11" fmla="*/ 1604866 w 2369976"/>
              <a:gd name="connsiteY11" fmla="*/ 164219 h 2280401"/>
              <a:gd name="connsiteX12" fmla="*/ 1556346 w 2369976"/>
              <a:gd name="connsiteY12" fmla="*/ 175416 h 2280401"/>
              <a:gd name="connsiteX13" fmla="*/ 1507827 w 2369976"/>
              <a:gd name="connsiteY13" fmla="*/ 186612 h 2280401"/>
              <a:gd name="connsiteX14" fmla="*/ 1500363 w 2369976"/>
              <a:gd name="connsiteY14" fmla="*/ 227667 h 2280401"/>
              <a:gd name="connsiteX15" fmla="*/ 1541417 w 2369976"/>
              <a:gd name="connsiteY15" fmla="*/ 223935 h 2280401"/>
              <a:gd name="connsiteX16" fmla="*/ 1616062 w 2369976"/>
              <a:gd name="connsiteY16" fmla="*/ 186612 h 2280401"/>
              <a:gd name="connsiteX17" fmla="*/ 1690707 w 2369976"/>
              <a:gd name="connsiteY17" fmla="*/ 123164 h 2280401"/>
              <a:gd name="connsiteX18" fmla="*/ 1683243 w 2369976"/>
              <a:gd name="connsiteY18" fmla="*/ 190345 h 2280401"/>
              <a:gd name="connsiteX19" fmla="*/ 1784013 w 2369976"/>
              <a:gd name="connsiteY19" fmla="*/ 197809 h 2280401"/>
              <a:gd name="connsiteX20" fmla="*/ 1769084 w 2369976"/>
              <a:gd name="connsiteY20" fmla="*/ 212738 h 2280401"/>
              <a:gd name="connsiteX21" fmla="*/ 1817604 w 2369976"/>
              <a:gd name="connsiteY21" fmla="*/ 160487 h 2280401"/>
              <a:gd name="connsiteX22" fmla="*/ 1854926 w 2369976"/>
              <a:gd name="connsiteY22" fmla="*/ 171683 h 2280401"/>
              <a:gd name="connsiteX23" fmla="*/ 1854926 w 2369976"/>
              <a:gd name="connsiteY23" fmla="*/ 212738 h 2280401"/>
              <a:gd name="connsiteX24" fmla="*/ 1881052 w 2369976"/>
              <a:gd name="connsiteY24" fmla="*/ 246328 h 2280401"/>
              <a:gd name="connsiteX25" fmla="*/ 1937035 w 2369976"/>
              <a:gd name="connsiteY25" fmla="*/ 257525 h 2280401"/>
              <a:gd name="connsiteX26" fmla="*/ 1989287 w 2369976"/>
              <a:gd name="connsiteY26" fmla="*/ 250061 h 2280401"/>
              <a:gd name="connsiteX27" fmla="*/ 2030341 w 2369976"/>
              <a:gd name="connsiteY27" fmla="*/ 253793 h 2280401"/>
              <a:gd name="connsiteX28" fmla="*/ 2045270 w 2369976"/>
              <a:gd name="connsiteY28" fmla="*/ 302312 h 2280401"/>
              <a:gd name="connsiteX29" fmla="*/ 2090057 w 2369976"/>
              <a:gd name="connsiteY29" fmla="*/ 291115 h 2280401"/>
              <a:gd name="connsiteX30" fmla="*/ 2134844 w 2369976"/>
              <a:gd name="connsiteY30" fmla="*/ 309777 h 2280401"/>
              <a:gd name="connsiteX31" fmla="*/ 2168435 w 2369976"/>
              <a:gd name="connsiteY31" fmla="*/ 339635 h 2280401"/>
              <a:gd name="connsiteX32" fmla="*/ 2168435 w 2369976"/>
              <a:gd name="connsiteY32" fmla="*/ 339635 h 2280401"/>
              <a:gd name="connsiteX33" fmla="*/ 2205757 w 2369976"/>
              <a:gd name="connsiteY33" fmla="*/ 343367 h 2280401"/>
              <a:gd name="connsiteX34" fmla="*/ 2258008 w 2369976"/>
              <a:gd name="connsiteY34" fmla="*/ 347099 h 2280401"/>
              <a:gd name="connsiteX35" fmla="*/ 2291599 w 2369976"/>
              <a:gd name="connsiteY35" fmla="*/ 350831 h 2280401"/>
              <a:gd name="connsiteX36" fmla="*/ 2369976 w 2369976"/>
              <a:gd name="connsiteY36" fmla="*/ 328438 h 2280401"/>
              <a:gd name="connsiteX37" fmla="*/ 2295331 w 2369976"/>
              <a:gd name="connsiteY37" fmla="*/ 403083 h 2280401"/>
              <a:gd name="connsiteX38" fmla="*/ 2328921 w 2369976"/>
              <a:gd name="connsiteY38" fmla="*/ 447870 h 2280401"/>
              <a:gd name="connsiteX39" fmla="*/ 2306528 w 2369976"/>
              <a:gd name="connsiteY39" fmla="*/ 485192 h 2280401"/>
              <a:gd name="connsiteX40" fmla="*/ 2216954 w 2369976"/>
              <a:gd name="connsiteY40" fmla="*/ 541176 h 2280401"/>
              <a:gd name="connsiteX41" fmla="*/ 2164702 w 2369976"/>
              <a:gd name="connsiteY41" fmla="*/ 593427 h 2280401"/>
              <a:gd name="connsiteX42" fmla="*/ 2138577 w 2369976"/>
              <a:gd name="connsiteY42" fmla="*/ 664340 h 2280401"/>
              <a:gd name="connsiteX43" fmla="*/ 2127380 w 2369976"/>
              <a:gd name="connsiteY43" fmla="*/ 742717 h 2280401"/>
              <a:gd name="connsiteX44" fmla="*/ 2131112 w 2369976"/>
              <a:gd name="connsiteY44" fmla="*/ 843488 h 2280401"/>
              <a:gd name="connsiteX45" fmla="*/ 2138577 w 2369976"/>
              <a:gd name="connsiteY45" fmla="*/ 929329 h 2280401"/>
              <a:gd name="connsiteX46" fmla="*/ 2112451 w 2369976"/>
              <a:gd name="connsiteY46" fmla="*/ 1026368 h 2280401"/>
              <a:gd name="connsiteX47" fmla="*/ 2056467 w 2369976"/>
              <a:gd name="connsiteY47" fmla="*/ 929329 h 2280401"/>
              <a:gd name="connsiteX48" fmla="*/ 2007948 w 2369976"/>
              <a:gd name="connsiteY48" fmla="*/ 925597 h 2280401"/>
              <a:gd name="connsiteX49" fmla="*/ 2007948 w 2369976"/>
              <a:gd name="connsiteY49" fmla="*/ 925597 h 2280401"/>
              <a:gd name="connsiteX50" fmla="*/ 2022877 w 2369976"/>
              <a:gd name="connsiteY50" fmla="*/ 869613 h 2280401"/>
              <a:gd name="connsiteX51" fmla="*/ 2026609 w 2369976"/>
              <a:gd name="connsiteY51" fmla="*/ 843488 h 2280401"/>
              <a:gd name="connsiteX52" fmla="*/ 1963161 w 2369976"/>
              <a:gd name="connsiteY52" fmla="*/ 858417 h 2280401"/>
              <a:gd name="connsiteX53" fmla="*/ 1978090 w 2369976"/>
              <a:gd name="connsiteY53" fmla="*/ 821094 h 2280401"/>
              <a:gd name="connsiteX54" fmla="*/ 1981822 w 2369976"/>
              <a:gd name="connsiteY54" fmla="*/ 761378 h 2280401"/>
              <a:gd name="connsiteX55" fmla="*/ 1959429 w 2369976"/>
              <a:gd name="connsiteY55" fmla="*/ 720323 h 2280401"/>
              <a:gd name="connsiteX56" fmla="*/ 1895981 w 2369976"/>
              <a:gd name="connsiteY56" fmla="*/ 697930 h 2280401"/>
              <a:gd name="connsiteX57" fmla="*/ 1970626 w 2369976"/>
              <a:gd name="connsiteY57" fmla="*/ 638214 h 2280401"/>
              <a:gd name="connsiteX58" fmla="*/ 1951964 w 2369976"/>
              <a:gd name="connsiteY58" fmla="*/ 634482 h 2280401"/>
              <a:gd name="connsiteX59" fmla="*/ 1888516 w 2369976"/>
              <a:gd name="connsiteY59" fmla="*/ 593427 h 2280401"/>
              <a:gd name="connsiteX60" fmla="*/ 1873587 w 2369976"/>
              <a:gd name="connsiteY60" fmla="*/ 608356 h 2280401"/>
              <a:gd name="connsiteX61" fmla="*/ 1810139 w 2369976"/>
              <a:gd name="connsiteY61" fmla="*/ 638214 h 2280401"/>
              <a:gd name="connsiteX62" fmla="*/ 1660849 w 2369976"/>
              <a:gd name="connsiteY62" fmla="*/ 656875 h 2280401"/>
              <a:gd name="connsiteX63" fmla="*/ 1638456 w 2369976"/>
              <a:gd name="connsiteY63" fmla="*/ 705395 h 2280401"/>
              <a:gd name="connsiteX64" fmla="*/ 1672046 w 2369976"/>
              <a:gd name="connsiteY64" fmla="*/ 776307 h 2280401"/>
              <a:gd name="connsiteX65" fmla="*/ 1578740 w 2369976"/>
              <a:gd name="connsiteY65" fmla="*/ 712859 h 2280401"/>
              <a:gd name="connsiteX66" fmla="*/ 1601133 w 2369976"/>
              <a:gd name="connsiteY66" fmla="*/ 757646 h 2280401"/>
              <a:gd name="connsiteX67" fmla="*/ 1586204 w 2369976"/>
              <a:gd name="connsiteY67" fmla="*/ 791236 h 2280401"/>
              <a:gd name="connsiteX68" fmla="*/ 1533953 w 2369976"/>
              <a:gd name="connsiteY68" fmla="*/ 888275 h 2280401"/>
              <a:gd name="connsiteX69" fmla="*/ 1492898 w 2369976"/>
              <a:gd name="connsiteY69" fmla="*/ 947990 h 2280401"/>
              <a:gd name="connsiteX70" fmla="*/ 1504095 w 2369976"/>
              <a:gd name="connsiteY70" fmla="*/ 1030100 h 2280401"/>
              <a:gd name="connsiteX71" fmla="*/ 1589937 w 2369976"/>
              <a:gd name="connsiteY71" fmla="*/ 1104745 h 2280401"/>
              <a:gd name="connsiteX72" fmla="*/ 1664581 w 2369976"/>
              <a:gd name="connsiteY72" fmla="*/ 1119674 h 2280401"/>
              <a:gd name="connsiteX73" fmla="*/ 1664581 w 2369976"/>
              <a:gd name="connsiteY73" fmla="*/ 1160728 h 2280401"/>
              <a:gd name="connsiteX74" fmla="*/ 1664581 w 2369976"/>
              <a:gd name="connsiteY74" fmla="*/ 1179390 h 2280401"/>
              <a:gd name="connsiteX75" fmla="*/ 1664581 w 2369976"/>
              <a:gd name="connsiteY75" fmla="*/ 1179390 h 2280401"/>
              <a:gd name="connsiteX76" fmla="*/ 1672046 w 2369976"/>
              <a:gd name="connsiteY76" fmla="*/ 1198051 h 2280401"/>
              <a:gd name="connsiteX77" fmla="*/ 1694439 w 2369976"/>
              <a:gd name="connsiteY77" fmla="*/ 1231641 h 2280401"/>
              <a:gd name="connsiteX78" fmla="*/ 1754155 w 2369976"/>
              <a:gd name="connsiteY78" fmla="*/ 1190586 h 2280401"/>
              <a:gd name="connsiteX79" fmla="*/ 1843729 w 2369976"/>
              <a:gd name="connsiteY79" fmla="*/ 1190586 h 2280401"/>
              <a:gd name="connsiteX80" fmla="*/ 1933303 w 2369976"/>
              <a:gd name="connsiteY80" fmla="*/ 1257767 h 2280401"/>
              <a:gd name="connsiteX81" fmla="*/ 1993019 w 2369976"/>
              <a:gd name="connsiteY81" fmla="*/ 1369734 h 2280401"/>
              <a:gd name="connsiteX82" fmla="*/ 1959429 w 2369976"/>
              <a:gd name="connsiteY82" fmla="*/ 1481701 h 2280401"/>
              <a:gd name="connsiteX83" fmla="*/ 1679510 w 2369976"/>
              <a:gd name="connsiteY83" fmla="*/ 1888516 h 2280401"/>
              <a:gd name="connsiteX84" fmla="*/ 1649653 w 2369976"/>
              <a:gd name="connsiteY84" fmla="*/ 2030341 h 2280401"/>
              <a:gd name="connsiteX85" fmla="*/ 1601133 w 2369976"/>
              <a:gd name="connsiteY85" fmla="*/ 2235615 h 2280401"/>
              <a:gd name="connsiteX86" fmla="*/ 1455576 w 2369976"/>
              <a:gd name="connsiteY86" fmla="*/ 2187095 h 2280401"/>
              <a:gd name="connsiteX87" fmla="*/ 1414521 w 2369976"/>
              <a:gd name="connsiteY87" fmla="*/ 2265471 h 2280401"/>
              <a:gd name="connsiteX88" fmla="*/ 1175657 w 2369976"/>
              <a:gd name="connsiteY88" fmla="*/ 2280401 h 2280401"/>
              <a:gd name="connsiteX89" fmla="*/ 1011439 w 2369976"/>
              <a:gd name="connsiteY89" fmla="*/ 2269204 h 2280401"/>
              <a:gd name="connsiteX90" fmla="*/ 1201783 w 2369976"/>
              <a:gd name="connsiteY90" fmla="*/ 2052735 h 2280401"/>
              <a:gd name="connsiteX91" fmla="*/ 1227909 w 2369976"/>
              <a:gd name="connsiteY91" fmla="*/ 2022877 h 2280401"/>
              <a:gd name="connsiteX92" fmla="*/ 1306286 w 2369976"/>
              <a:gd name="connsiteY92" fmla="*/ 1810139 h 2280401"/>
              <a:gd name="connsiteX93" fmla="*/ 1332412 w 2369976"/>
              <a:gd name="connsiteY93" fmla="*/ 1571275 h 2280401"/>
              <a:gd name="connsiteX94" fmla="*/ 918133 w 2369976"/>
              <a:gd name="connsiteY94" fmla="*/ 1672046 h 2280401"/>
              <a:gd name="connsiteX95" fmla="*/ 951723 w 2369976"/>
              <a:gd name="connsiteY95" fmla="*/ 1750423 h 2280401"/>
              <a:gd name="connsiteX96" fmla="*/ 940526 w 2369976"/>
              <a:gd name="connsiteY96" fmla="*/ 1907177 h 2280401"/>
              <a:gd name="connsiteX97" fmla="*/ 906936 w 2369976"/>
              <a:gd name="connsiteY97" fmla="*/ 2022877 h 2280401"/>
              <a:gd name="connsiteX98" fmla="*/ 724056 w 2369976"/>
              <a:gd name="connsiteY98" fmla="*/ 2019145 h 2280401"/>
              <a:gd name="connsiteX99" fmla="*/ 649411 w 2369976"/>
              <a:gd name="connsiteY99" fmla="*/ 1869855 h 2280401"/>
              <a:gd name="connsiteX100" fmla="*/ 627017 w 2369976"/>
              <a:gd name="connsiteY100" fmla="*/ 1832532 h 2280401"/>
              <a:gd name="connsiteX101" fmla="*/ 597159 w 2369976"/>
              <a:gd name="connsiteY101" fmla="*/ 1832532 h 2280401"/>
              <a:gd name="connsiteX102" fmla="*/ 589695 w 2369976"/>
              <a:gd name="connsiteY102" fmla="*/ 1806407 h 2280401"/>
              <a:gd name="connsiteX103" fmla="*/ 533711 w 2369976"/>
              <a:gd name="connsiteY103" fmla="*/ 1866123 h 2280401"/>
              <a:gd name="connsiteX104" fmla="*/ 541176 w 2369976"/>
              <a:gd name="connsiteY104" fmla="*/ 1694439 h 2280401"/>
              <a:gd name="connsiteX105" fmla="*/ 503853 w 2369976"/>
              <a:gd name="connsiteY105" fmla="*/ 1616062 h 2280401"/>
              <a:gd name="connsiteX106" fmla="*/ 373225 w 2369976"/>
              <a:gd name="connsiteY106" fmla="*/ 1533953 h 2280401"/>
              <a:gd name="connsiteX107" fmla="*/ 190345 w 2369976"/>
              <a:gd name="connsiteY107" fmla="*/ 1407057 h 2280401"/>
              <a:gd name="connsiteX108" fmla="*/ 406815 w 2369976"/>
              <a:gd name="connsiteY108" fmla="*/ 1287625 h 2280401"/>
              <a:gd name="connsiteX109" fmla="*/ 544908 w 2369976"/>
              <a:gd name="connsiteY109" fmla="*/ 1130870 h 2280401"/>
              <a:gd name="connsiteX110" fmla="*/ 582230 w 2369976"/>
              <a:gd name="connsiteY110" fmla="*/ 925597 h 2280401"/>
              <a:gd name="connsiteX111" fmla="*/ 556105 w 2369976"/>
              <a:gd name="connsiteY111" fmla="*/ 895739 h 2280401"/>
              <a:gd name="connsiteX112" fmla="*/ 533711 w 2369976"/>
              <a:gd name="connsiteY112" fmla="*/ 873346 h 2280401"/>
              <a:gd name="connsiteX113" fmla="*/ 485192 w 2369976"/>
              <a:gd name="connsiteY113" fmla="*/ 918132 h 2280401"/>
              <a:gd name="connsiteX114" fmla="*/ 466531 w 2369976"/>
              <a:gd name="connsiteY114" fmla="*/ 1048761 h 2280401"/>
              <a:gd name="connsiteX115" fmla="*/ 455334 w 2369976"/>
              <a:gd name="connsiteY115" fmla="*/ 1015171 h 2280401"/>
              <a:gd name="connsiteX116" fmla="*/ 447870 w 2369976"/>
              <a:gd name="connsiteY116" fmla="*/ 1000242 h 2280401"/>
              <a:gd name="connsiteX117" fmla="*/ 388154 w 2369976"/>
              <a:gd name="connsiteY117" fmla="*/ 977848 h 2280401"/>
              <a:gd name="connsiteX118" fmla="*/ 339635 w 2369976"/>
              <a:gd name="connsiteY118" fmla="*/ 914400 h 2280401"/>
              <a:gd name="connsiteX119" fmla="*/ 313509 w 2369976"/>
              <a:gd name="connsiteY119" fmla="*/ 974116 h 2280401"/>
              <a:gd name="connsiteX120" fmla="*/ 250061 w 2369976"/>
              <a:gd name="connsiteY120" fmla="*/ 906936 h 2280401"/>
              <a:gd name="connsiteX121" fmla="*/ 227667 w 2369976"/>
              <a:gd name="connsiteY121" fmla="*/ 944258 h 2280401"/>
              <a:gd name="connsiteX122" fmla="*/ 186613 w 2369976"/>
              <a:gd name="connsiteY122" fmla="*/ 947990 h 2280401"/>
              <a:gd name="connsiteX123" fmla="*/ 164219 w 2369976"/>
              <a:gd name="connsiteY123" fmla="*/ 966652 h 2280401"/>
              <a:gd name="connsiteX124" fmla="*/ 119432 w 2369976"/>
              <a:gd name="connsiteY124" fmla="*/ 1003974 h 2280401"/>
              <a:gd name="connsiteX125" fmla="*/ 85842 w 2369976"/>
              <a:gd name="connsiteY125" fmla="*/ 985313 h 2280401"/>
              <a:gd name="connsiteX126" fmla="*/ 85842 w 2369976"/>
              <a:gd name="connsiteY126" fmla="*/ 940526 h 2280401"/>
              <a:gd name="connsiteX127" fmla="*/ 59716 w 2369976"/>
              <a:gd name="connsiteY127" fmla="*/ 892007 h 2280401"/>
              <a:gd name="connsiteX128" fmla="*/ 0 w 2369976"/>
              <a:gd name="connsiteY128" fmla="*/ 940526 h 2280401"/>
              <a:gd name="connsiteX129" fmla="*/ 26126 w 2369976"/>
              <a:gd name="connsiteY129" fmla="*/ 843488 h 2280401"/>
              <a:gd name="connsiteX130" fmla="*/ 134361 w 2369976"/>
              <a:gd name="connsiteY130" fmla="*/ 690466 h 2280401"/>
              <a:gd name="connsiteX131" fmla="*/ 216470 w 2369976"/>
              <a:gd name="connsiteY131" fmla="*/ 597159 h 2280401"/>
              <a:gd name="connsiteX132" fmla="*/ 209006 w 2369976"/>
              <a:gd name="connsiteY132" fmla="*/ 552372 h 2280401"/>
              <a:gd name="connsiteX133" fmla="*/ 197809 w 2369976"/>
              <a:gd name="connsiteY133" fmla="*/ 533711 h 2280401"/>
              <a:gd name="connsiteX134" fmla="*/ 287383 w 2369976"/>
              <a:gd name="connsiteY134" fmla="*/ 541176 h 2280401"/>
              <a:gd name="connsiteX135" fmla="*/ 223935 w 2369976"/>
              <a:gd name="connsiteY135" fmla="*/ 488924 h 2280401"/>
              <a:gd name="connsiteX136" fmla="*/ 212738 w 2369976"/>
              <a:gd name="connsiteY136" fmla="*/ 473995 h 2280401"/>
              <a:gd name="connsiteX137" fmla="*/ 212738 w 2369976"/>
              <a:gd name="connsiteY137" fmla="*/ 444137 h 2280401"/>
              <a:gd name="connsiteX138" fmla="*/ 212738 w 2369976"/>
              <a:gd name="connsiteY138" fmla="*/ 444137 h 2280401"/>
              <a:gd name="connsiteX139" fmla="*/ 209006 w 2369976"/>
              <a:gd name="connsiteY139" fmla="*/ 384421 h 2280401"/>
              <a:gd name="connsiteX140" fmla="*/ 216470 w 2369976"/>
              <a:gd name="connsiteY140" fmla="*/ 347099 h 2280401"/>
              <a:gd name="connsiteX141" fmla="*/ 268722 w 2369976"/>
              <a:gd name="connsiteY141" fmla="*/ 373225 h 2280401"/>
              <a:gd name="connsiteX142" fmla="*/ 298580 w 2369976"/>
              <a:gd name="connsiteY142" fmla="*/ 354563 h 2280401"/>
              <a:gd name="connsiteX143" fmla="*/ 309777 w 2369976"/>
              <a:gd name="connsiteY143" fmla="*/ 324706 h 2280401"/>
              <a:gd name="connsiteX144" fmla="*/ 324706 w 2369976"/>
              <a:gd name="connsiteY144" fmla="*/ 421744 h 2280401"/>
              <a:gd name="connsiteX145" fmla="*/ 354564 w 2369976"/>
              <a:gd name="connsiteY145" fmla="*/ 481460 h 2280401"/>
              <a:gd name="connsiteX146" fmla="*/ 373225 w 2369976"/>
              <a:gd name="connsiteY146" fmla="*/ 459066 h 2280401"/>
              <a:gd name="connsiteX147" fmla="*/ 406815 w 2369976"/>
              <a:gd name="connsiteY147" fmla="*/ 492657 h 2280401"/>
              <a:gd name="connsiteX148" fmla="*/ 432941 w 2369976"/>
              <a:gd name="connsiteY148" fmla="*/ 444137 h 2280401"/>
              <a:gd name="connsiteX149" fmla="*/ 459066 w 2369976"/>
              <a:gd name="connsiteY149" fmla="*/ 507586 h 2280401"/>
              <a:gd name="connsiteX150" fmla="*/ 529979 w 2369976"/>
              <a:gd name="connsiteY150" fmla="*/ 403083 h 2280401"/>
              <a:gd name="connsiteX151" fmla="*/ 619553 w 2369976"/>
              <a:gd name="connsiteY151" fmla="*/ 358296 h 2280401"/>
              <a:gd name="connsiteX152" fmla="*/ 552373 w 2369976"/>
              <a:gd name="connsiteY152" fmla="*/ 354563 h 2280401"/>
              <a:gd name="connsiteX153" fmla="*/ 544908 w 2369976"/>
              <a:gd name="connsiteY153" fmla="*/ 306044 h 2280401"/>
              <a:gd name="connsiteX154" fmla="*/ 492657 w 2369976"/>
              <a:gd name="connsiteY154" fmla="*/ 324706 h 2280401"/>
              <a:gd name="connsiteX155" fmla="*/ 477728 w 2369976"/>
              <a:gd name="connsiteY155" fmla="*/ 291115 h 2280401"/>
              <a:gd name="connsiteX156" fmla="*/ 600892 w 2369976"/>
              <a:gd name="connsiteY156" fmla="*/ 216470 h 2280401"/>
              <a:gd name="connsiteX157" fmla="*/ 660608 w 2369976"/>
              <a:gd name="connsiteY157" fmla="*/ 253793 h 2280401"/>
              <a:gd name="connsiteX158" fmla="*/ 645679 w 2369976"/>
              <a:gd name="connsiteY158" fmla="*/ 186612 h 2280401"/>
              <a:gd name="connsiteX159" fmla="*/ 746449 w 2369976"/>
              <a:gd name="connsiteY159" fmla="*/ 52252 h 2280401"/>
              <a:gd name="connsiteX160" fmla="*/ 1429450 w 2369976"/>
              <a:gd name="connsiteY160" fmla="*/ 0 h 2280401"/>
              <a:gd name="connsiteX0" fmla="*/ 1429450 w 2369976"/>
              <a:gd name="connsiteY0" fmla="*/ 0 h 2280401"/>
              <a:gd name="connsiteX1" fmla="*/ 1466773 w 2369976"/>
              <a:gd name="connsiteY1" fmla="*/ 29858 h 2280401"/>
              <a:gd name="connsiteX2" fmla="*/ 1608598 w 2369976"/>
              <a:gd name="connsiteY2" fmla="*/ 14929 h 2280401"/>
              <a:gd name="connsiteX3" fmla="*/ 1690707 w 2369976"/>
              <a:gd name="connsiteY3" fmla="*/ 11197 h 2280401"/>
              <a:gd name="connsiteX4" fmla="*/ 1630991 w 2369976"/>
              <a:gd name="connsiteY4" fmla="*/ 44787 h 2280401"/>
              <a:gd name="connsiteX5" fmla="*/ 1690707 w 2369976"/>
              <a:gd name="connsiteY5" fmla="*/ 74645 h 2280401"/>
              <a:gd name="connsiteX6" fmla="*/ 1638456 w 2369976"/>
              <a:gd name="connsiteY6" fmla="*/ 93306 h 2280401"/>
              <a:gd name="connsiteX7" fmla="*/ 1664581 w 2369976"/>
              <a:gd name="connsiteY7" fmla="*/ 119432 h 2280401"/>
              <a:gd name="connsiteX8" fmla="*/ 1575008 w 2369976"/>
              <a:gd name="connsiteY8" fmla="*/ 97039 h 2280401"/>
              <a:gd name="connsiteX9" fmla="*/ 1541417 w 2369976"/>
              <a:gd name="connsiteY9" fmla="*/ 138093 h 2280401"/>
              <a:gd name="connsiteX10" fmla="*/ 1616062 w 2369976"/>
              <a:gd name="connsiteY10" fmla="*/ 123164 h 2280401"/>
              <a:gd name="connsiteX11" fmla="*/ 1604866 w 2369976"/>
              <a:gd name="connsiteY11" fmla="*/ 164219 h 2280401"/>
              <a:gd name="connsiteX12" fmla="*/ 1556346 w 2369976"/>
              <a:gd name="connsiteY12" fmla="*/ 175416 h 2280401"/>
              <a:gd name="connsiteX13" fmla="*/ 1507827 w 2369976"/>
              <a:gd name="connsiteY13" fmla="*/ 186612 h 2280401"/>
              <a:gd name="connsiteX14" fmla="*/ 1500363 w 2369976"/>
              <a:gd name="connsiteY14" fmla="*/ 227667 h 2280401"/>
              <a:gd name="connsiteX15" fmla="*/ 1541417 w 2369976"/>
              <a:gd name="connsiteY15" fmla="*/ 223935 h 2280401"/>
              <a:gd name="connsiteX16" fmla="*/ 1616062 w 2369976"/>
              <a:gd name="connsiteY16" fmla="*/ 186612 h 2280401"/>
              <a:gd name="connsiteX17" fmla="*/ 1690707 w 2369976"/>
              <a:gd name="connsiteY17" fmla="*/ 123164 h 2280401"/>
              <a:gd name="connsiteX18" fmla="*/ 1683243 w 2369976"/>
              <a:gd name="connsiteY18" fmla="*/ 190345 h 2280401"/>
              <a:gd name="connsiteX19" fmla="*/ 1784013 w 2369976"/>
              <a:gd name="connsiteY19" fmla="*/ 197809 h 2280401"/>
              <a:gd name="connsiteX20" fmla="*/ 1769084 w 2369976"/>
              <a:gd name="connsiteY20" fmla="*/ 212738 h 2280401"/>
              <a:gd name="connsiteX21" fmla="*/ 1817604 w 2369976"/>
              <a:gd name="connsiteY21" fmla="*/ 160487 h 2280401"/>
              <a:gd name="connsiteX22" fmla="*/ 1854926 w 2369976"/>
              <a:gd name="connsiteY22" fmla="*/ 171683 h 2280401"/>
              <a:gd name="connsiteX23" fmla="*/ 1854926 w 2369976"/>
              <a:gd name="connsiteY23" fmla="*/ 212738 h 2280401"/>
              <a:gd name="connsiteX24" fmla="*/ 1881052 w 2369976"/>
              <a:gd name="connsiteY24" fmla="*/ 246328 h 2280401"/>
              <a:gd name="connsiteX25" fmla="*/ 1937035 w 2369976"/>
              <a:gd name="connsiteY25" fmla="*/ 257525 h 2280401"/>
              <a:gd name="connsiteX26" fmla="*/ 1989287 w 2369976"/>
              <a:gd name="connsiteY26" fmla="*/ 250061 h 2280401"/>
              <a:gd name="connsiteX27" fmla="*/ 2030341 w 2369976"/>
              <a:gd name="connsiteY27" fmla="*/ 253793 h 2280401"/>
              <a:gd name="connsiteX28" fmla="*/ 2045270 w 2369976"/>
              <a:gd name="connsiteY28" fmla="*/ 302312 h 2280401"/>
              <a:gd name="connsiteX29" fmla="*/ 2090057 w 2369976"/>
              <a:gd name="connsiteY29" fmla="*/ 291115 h 2280401"/>
              <a:gd name="connsiteX30" fmla="*/ 2134844 w 2369976"/>
              <a:gd name="connsiteY30" fmla="*/ 309777 h 2280401"/>
              <a:gd name="connsiteX31" fmla="*/ 2168435 w 2369976"/>
              <a:gd name="connsiteY31" fmla="*/ 339635 h 2280401"/>
              <a:gd name="connsiteX32" fmla="*/ 2168435 w 2369976"/>
              <a:gd name="connsiteY32" fmla="*/ 339635 h 2280401"/>
              <a:gd name="connsiteX33" fmla="*/ 2205757 w 2369976"/>
              <a:gd name="connsiteY33" fmla="*/ 343367 h 2280401"/>
              <a:gd name="connsiteX34" fmla="*/ 2258008 w 2369976"/>
              <a:gd name="connsiteY34" fmla="*/ 347099 h 2280401"/>
              <a:gd name="connsiteX35" fmla="*/ 2291599 w 2369976"/>
              <a:gd name="connsiteY35" fmla="*/ 350831 h 2280401"/>
              <a:gd name="connsiteX36" fmla="*/ 2369976 w 2369976"/>
              <a:gd name="connsiteY36" fmla="*/ 328438 h 2280401"/>
              <a:gd name="connsiteX37" fmla="*/ 2295331 w 2369976"/>
              <a:gd name="connsiteY37" fmla="*/ 403083 h 2280401"/>
              <a:gd name="connsiteX38" fmla="*/ 2328921 w 2369976"/>
              <a:gd name="connsiteY38" fmla="*/ 447870 h 2280401"/>
              <a:gd name="connsiteX39" fmla="*/ 2306528 w 2369976"/>
              <a:gd name="connsiteY39" fmla="*/ 485192 h 2280401"/>
              <a:gd name="connsiteX40" fmla="*/ 2216954 w 2369976"/>
              <a:gd name="connsiteY40" fmla="*/ 541176 h 2280401"/>
              <a:gd name="connsiteX41" fmla="*/ 2164702 w 2369976"/>
              <a:gd name="connsiteY41" fmla="*/ 593427 h 2280401"/>
              <a:gd name="connsiteX42" fmla="*/ 2138577 w 2369976"/>
              <a:gd name="connsiteY42" fmla="*/ 664340 h 2280401"/>
              <a:gd name="connsiteX43" fmla="*/ 2127380 w 2369976"/>
              <a:gd name="connsiteY43" fmla="*/ 742717 h 2280401"/>
              <a:gd name="connsiteX44" fmla="*/ 2131112 w 2369976"/>
              <a:gd name="connsiteY44" fmla="*/ 843488 h 2280401"/>
              <a:gd name="connsiteX45" fmla="*/ 2138577 w 2369976"/>
              <a:gd name="connsiteY45" fmla="*/ 929329 h 2280401"/>
              <a:gd name="connsiteX46" fmla="*/ 2112451 w 2369976"/>
              <a:gd name="connsiteY46" fmla="*/ 1026368 h 2280401"/>
              <a:gd name="connsiteX47" fmla="*/ 2056467 w 2369976"/>
              <a:gd name="connsiteY47" fmla="*/ 929329 h 2280401"/>
              <a:gd name="connsiteX48" fmla="*/ 2007948 w 2369976"/>
              <a:gd name="connsiteY48" fmla="*/ 925597 h 2280401"/>
              <a:gd name="connsiteX49" fmla="*/ 2007948 w 2369976"/>
              <a:gd name="connsiteY49" fmla="*/ 925597 h 2280401"/>
              <a:gd name="connsiteX50" fmla="*/ 2022877 w 2369976"/>
              <a:gd name="connsiteY50" fmla="*/ 869613 h 2280401"/>
              <a:gd name="connsiteX51" fmla="*/ 2026609 w 2369976"/>
              <a:gd name="connsiteY51" fmla="*/ 843488 h 2280401"/>
              <a:gd name="connsiteX52" fmla="*/ 1963161 w 2369976"/>
              <a:gd name="connsiteY52" fmla="*/ 858417 h 2280401"/>
              <a:gd name="connsiteX53" fmla="*/ 1978090 w 2369976"/>
              <a:gd name="connsiteY53" fmla="*/ 821094 h 2280401"/>
              <a:gd name="connsiteX54" fmla="*/ 1981822 w 2369976"/>
              <a:gd name="connsiteY54" fmla="*/ 761378 h 2280401"/>
              <a:gd name="connsiteX55" fmla="*/ 1959429 w 2369976"/>
              <a:gd name="connsiteY55" fmla="*/ 720323 h 2280401"/>
              <a:gd name="connsiteX56" fmla="*/ 1895981 w 2369976"/>
              <a:gd name="connsiteY56" fmla="*/ 697930 h 2280401"/>
              <a:gd name="connsiteX57" fmla="*/ 1970626 w 2369976"/>
              <a:gd name="connsiteY57" fmla="*/ 638214 h 2280401"/>
              <a:gd name="connsiteX58" fmla="*/ 1951964 w 2369976"/>
              <a:gd name="connsiteY58" fmla="*/ 634482 h 2280401"/>
              <a:gd name="connsiteX59" fmla="*/ 1888516 w 2369976"/>
              <a:gd name="connsiteY59" fmla="*/ 593427 h 2280401"/>
              <a:gd name="connsiteX60" fmla="*/ 1873587 w 2369976"/>
              <a:gd name="connsiteY60" fmla="*/ 608356 h 2280401"/>
              <a:gd name="connsiteX61" fmla="*/ 1810139 w 2369976"/>
              <a:gd name="connsiteY61" fmla="*/ 638214 h 2280401"/>
              <a:gd name="connsiteX62" fmla="*/ 1660849 w 2369976"/>
              <a:gd name="connsiteY62" fmla="*/ 656875 h 2280401"/>
              <a:gd name="connsiteX63" fmla="*/ 1638456 w 2369976"/>
              <a:gd name="connsiteY63" fmla="*/ 705395 h 2280401"/>
              <a:gd name="connsiteX64" fmla="*/ 1672046 w 2369976"/>
              <a:gd name="connsiteY64" fmla="*/ 776307 h 2280401"/>
              <a:gd name="connsiteX65" fmla="*/ 1578740 w 2369976"/>
              <a:gd name="connsiteY65" fmla="*/ 712859 h 2280401"/>
              <a:gd name="connsiteX66" fmla="*/ 1601133 w 2369976"/>
              <a:gd name="connsiteY66" fmla="*/ 757646 h 2280401"/>
              <a:gd name="connsiteX67" fmla="*/ 1586204 w 2369976"/>
              <a:gd name="connsiteY67" fmla="*/ 791236 h 2280401"/>
              <a:gd name="connsiteX68" fmla="*/ 1533953 w 2369976"/>
              <a:gd name="connsiteY68" fmla="*/ 888275 h 2280401"/>
              <a:gd name="connsiteX69" fmla="*/ 1492898 w 2369976"/>
              <a:gd name="connsiteY69" fmla="*/ 947990 h 2280401"/>
              <a:gd name="connsiteX70" fmla="*/ 1504095 w 2369976"/>
              <a:gd name="connsiteY70" fmla="*/ 1030100 h 2280401"/>
              <a:gd name="connsiteX71" fmla="*/ 1589937 w 2369976"/>
              <a:gd name="connsiteY71" fmla="*/ 1104745 h 2280401"/>
              <a:gd name="connsiteX72" fmla="*/ 1664581 w 2369976"/>
              <a:gd name="connsiteY72" fmla="*/ 1119674 h 2280401"/>
              <a:gd name="connsiteX73" fmla="*/ 1664581 w 2369976"/>
              <a:gd name="connsiteY73" fmla="*/ 1160728 h 2280401"/>
              <a:gd name="connsiteX74" fmla="*/ 1664581 w 2369976"/>
              <a:gd name="connsiteY74" fmla="*/ 1179390 h 2280401"/>
              <a:gd name="connsiteX75" fmla="*/ 1664581 w 2369976"/>
              <a:gd name="connsiteY75" fmla="*/ 1179390 h 2280401"/>
              <a:gd name="connsiteX76" fmla="*/ 1672046 w 2369976"/>
              <a:gd name="connsiteY76" fmla="*/ 1198051 h 2280401"/>
              <a:gd name="connsiteX77" fmla="*/ 1694439 w 2369976"/>
              <a:gd name="connsiteY77" fmla="*/ 1231641 h 2280401"/>
              <a:gd name="connsiteX78" fmla="*/ 1754155 w 2369976"/>
              <a:gd name="connsiteY78" fmla="*/ 1190586 h 2280401"/>
              <a:gd name="connsiteX79" fmla="*/ 1843729 w 2369976"/>
              <a:gd name="connsiteY79" fmla="*/ 1190586 h 2280401"/>
              <a:gd name="connsiteX80" fmla="*/ 1933303 w 2369976"/>
              <a:gd name="connsiteY80" fmla="*/ 1257767 h 2280401"/>
              <a:gd name="connsiteX81" fmla="*/ 1993019 w 2369976"/>
              <a:gd name="connsiteY81" fmla="*/ 1369734 h 2280401"/>
              <a:gd name="connsiteX82" fmla="*/ 1959429 w 2369976"/>
              <a:gd name="connsiteY82" fmla="*/ 1481701 h 2280401"/>
              <a:gd name="connsiteX83" fmla="*/ 1679510 w 2369976"/>
              <a:gd name="connsiteY83" fmla="*/ 1888516 h 2280401"/>
              <a:gd name="connsiteX84" fmla="*/ 1649653 w 2369976"/>
              <a:gd name="connsiteY84" fmla="*/ 2030341 h 2280401"/>
              <a:gd name="connsiteX85" fmla="*/ 1601133 w 2369976"/>
              <a:gd name="connsiteY85" fmla="*/ 2235615 h 2280401"/>
              <a:gd name="connsiteX86" fmla="*/ 1455576 w 2369976"/>
              <a:gd name="connsiteY86" fmla="*/ 2187095 h 2280401"/>
              <a:gd name="connsiteX87" fmla="*/ 1414521 w 2369976"/>
              <a:gd name="connsiteY87" fmla="*/ 2265471 h 2280401"/>
              <a:gd name="connsiteX88" fmla="*/ 1175657 w 2369976"/>
              <a:gd name="connsiteY88" fmla="*/ 2280401 h 2280401"/>
              <a:gd name="connsiteX89" fmla="*/ 1011439 w 2369976"/>
              <a:gd name="connsiteY89" fmla="*/ 2269204 h 2280401"/>
              <a:gd name="connsiteX90" fmla="*/ 1201783 w 2369976"/>
              <a:gd name="connsiteY90" fmla="*/ 2052735 h 2280401"/>
              <a:gd name="connsiteX91" fmla="*/ 1227909 w 2369976"/>
              <a:gd name="connsiteY91" fmla="*/ 2022877 h 2280401"/>
              <a:gd name="connsiteX92" fmla="*/ 1306286 w 2369976"/>
              <a:gd name="connsiteY92" fmla="*/ 1810139 h 2280401"/>
              <a:gd name="connsiteX93" fmla="*/ 1332412 w 2369976"/>
              <a:gd name="connsiteY93" fmla="*/ 1571275 h 2280401"/>
              <a:gd name="connsiteX94" fmla="*/ 918133 w 2369976"/>
              <a:gd name="connsiteY94" fmla="*/ 1672046 h 2280401"/>
              <a:gd name="connsiteX95" fmla="*/ 951723 w 2369976"/>
              <a:gd name="connsiteY95" fmla="*/ 1750423 h 2280401"/>
              <a:gd name="connsiteX96" fmla="*/ 940526 w 2369976"/>
              <a:gd name="connsiteY96" fmla="*/ 1907177 h 2280401"/>
              <a:gd name="connsiteX97" fmla="*/ 832291 w 2369976"/>
              <a:gd name="connsiteY97" fmla="*/ 2269205 h 2280401"/>
              <a:gd name="connsiteX98" fmla="*/ 724056 w 2369976"/>
              <a:gd name="connsiteY98" fmla="*/ 2019145 h 2280401"/>
              <a:gd name="connsiteX99" fmla="*/ 649411 w 2369976"/>
              <a:gd name="connsiteY99" fmla="*/ 1869855 h 2280401"/>
              <a:gd name="connsiteX100" fmla="*/ 627017 w 2369976"/>
              <a:gd name="connsiteY100" fmla="*/ 1832532 h 2280401"/>
              <a:gd name="connsiteX101" fmla="*/ 597159 w 2369976"/>
              <a:gd name="connsiteY101" fmla="*/ 1832532 h 2280401"/>
              <a:gd name="connsiteX102" fmla="*/ 589695 w 2369976"/>
              <a:gd name="connsiteY102" fmla="*/ 1806407 h 2280401"/>
              <a:gd name="connsiteX103" fmla="*/ 533711 w 2369976"/>
              <a:gd name="connsiteY103" fmla="*/ 1866123 h 2280401"/>
              <a:gd name="connsiteX104" fmla="*/ 541176 w 2369976"/>
              <a:gd name="connsiteY104" fmla="*/ 1694439 h 2280401"/>
              <a:gd name="connsiteX105" fmla="*/ 503853 w 2369976"/>
              <a:gd name="connsiteY105" fmla="*/ 1616062 h 2280401"/>
              <a:gd name="connsiteX106" fmla="*/ 373225 w 2369976"/>
              <a:gd name="connsiteY106" fmla="*/ 1533953 h 2280401"/>
              <a:gd name="connsiteX107" fmla="*/ 190345 w 2369976"/>
              <a:gd name="connsiteY107" fmla="*/ 1407057 h 2280401"/>
              <a:gd name="connsiteX108" fmla="*/ 406815 w 2369976"/>
              <a:gd name="connsiteY108" fmla="*/ 1287625 h 2280401"/>
              <a:gd name="connsiteX109" fmla="*/ 544908 w 2369976"/>
              <a:gd name="connsiteY109" fmla="*/ 1130870 h 2280401"/>
              <a:gd name="connsiteX110" fmla="*/ 582230 w 2369976"/>
              <a:gd name="connsiteY110" fmla="*/ 925597 h 2280401"/>
              <a:gd name="connsiteX111" fmla="*/ 556105 w 2369976"/>
              <a:gd name="connsiteY111" fmla="*/ 895739 h 2280401"/>
              <a:gd name="connsiteX112" fmla="*/ 533711 w 2369976"/>
              <a:gd name="connsiteY112" fmla="*/ 873346 h 2280401"/>
              <a:gd name="connsiteX113" fmla="*/ 485192 w 2369976"/>
              <a:gd name="connsiteY113" fmla="*/ 918132 h 2280401"/>
              <a:gd name="connsiteX114" fmla="*/ 466531 w 2369976"/>
              <a:gd name="connsiteY114" fmla="*/ 1048761 h 2280401"/>
              <a:gd name="connsiteX115" fmla="*/ 455334 w 2369976"/>
              <a:gd name="connsiteY115" fmla="*/ 1015171 h 2280401"/>
              <a:gd name="connsiteX116" fmla="*/ 447870 w 2369976"/>
              <a:gd name="connsiteY116" fmla="*/ 1000242 h 2280401"/>
              <a:gd name="connsiteX117" fmla="*/ 388154 w 2369976"/>
              <a:gd name="connsiteY117" fmla="*/ 977848 h 2280401"/>
              <a:gd name="connsiteX118" fmla="*/ 339635 w 2369976"/>
              <a:gd name="connsiteY118" fmla="*/ 914400 h 2280401"/>
              <a:gd name="connsiteX119" fmla="*/ 313509 w 2369976"/>
              <a:gd name="connsiteY119" fmla="*/ 974116 h 2280401"/>
              <a:gd name="connsiteX120" fmla="*/ 250061 w 2369976"/>
              <a:gd name="connsiteY120" fmla="*/ 906936 h 2280401"/>
              <a:gd name="connsiteX121" fmla="*/ 227667 w 2369976"/>
              <a:gd name="connsiteY121" fmla="*/ 944258 h 2280401"/>
              <a:gd name="connsiteX122" fmla="*/ 186613 w 2369976"/>
              <a:gd name="connsiteY122" fmla="*/ 947990 h 2280401"/>
              <a:gd name="connsiteX123" fmla="*/ 164219 w 2369976"/>
              <a:gd name="connsiteY123" fmla="*/ 966652 h 2280401"/>
              <a:gd name="connsiteX124" fmla="*/ 119432 w 2369976"/>
              <a:gd name="connsiteY124" fmla="*/ 1003974 h 2280401"/>
              <a:gd name="connsiteX125" fmla="*/ 85842 w 2369976"/>
              <a:gd name="connsiteY125" fmla="*/ 985313 h 2280401"/>
              <a:gd name="connsiteX126" fmla="*/ 85842 w 2369976"/>
              <a:gd name="connsiteY126" fmla="*/ 940526 h 2280401"/>
              <a:gd name="connsiteX127" fmla="*/ 59716 w 2369976"/>
              <a:gd name="connsiteY127" fmla="*/ 892007 h 2280401"/>
              <a:gd name="connsiteX128" fmla="*/ 0 w 2369976"/>
              <a:gd name="connsiteY128" fmla="*/ 940526 h 2280401"/>
              <a:gd name="connsiteX129" fmla="*/ 26126 w 2369976"/>
              <a:gd name="connsiteY129" fmla="*/ 843488 h 2280401"/>
              <a:gd name="connsiteX130" fmla="*/ 134361 w 2369976"/>
              <a:gd name="connsiteY130" fmla="*/ 690466 h 2280401"/>
              <a:gd name="connsiteX131" fmla="*/ 216470 w 2369976"/>
              <a:gd name="connsiteY131" fmla="*/ 597159 h 2280401"/>
              <a:gd name="connsiteX132" fmla="*/ 209006 w 2369976"/>
              <a:gd name="connsiteY132" fmla="*/ 552372 h 2280401"/>
              <a:gd name="connsiteX133" fmla="*/ 197809 w 2369976"/>
              <a:gd name="connsiteY133" fmla="*/ 533711 h 2280401"/>
              <a:gd name="connsiteX134" fmla="*/ 287383 w 2369976"/>
              <a:gd name="connsiteY134" fmla="*/ 541176 h 2280401"/>
              <a:gd name="connsiteX135" fmla="*/ 223935 w 2369976"/>
              <a:gd name="connsiteY135" fmla="*/ 488924 h 2280401"/>
              <a:gd name="connsiteX136" fmla="*/ 212738 w 2369976"/>
              <a:gd name="connsiteY136" fmla="*/ 473995 h 2280401"/>
              <a:gd name="connsiteX137" fmla="*/ 212738 w 2369976"/>
              <a:gd name="connsiteY137" fmla="*/ 444137 h 2280401"/>
              <a:gd name="connsiteX138" fmla="*/ 212738 w 2369976"/>
              <a:gd name="connsiteY138" fmla="*/ 444137 h 2280401"/>
              <a:gd name="connsiteX139" fmla="*/ 209006 w 2369976"/>
              <a:gd name="connsiteY139" fmla="*/ 384421 h 2280401"/>
              <a:gd name="connsiteX140" fmla="*/ 216470 w 2369976"/>
              <a:gd name="connsiteY140" fmla="*/ 347099 h 2280401"/>
              <a:gd name="connsiteX141" fmla="*/ 268722 w 2369976"/>
              <a:gd name="connsiteY141" fmla="*/ 373225 h 2280401"/>
              <a:gd name="connsiteX142" fmla="*/ 298580 w 2369976"/>
              <a:gd name="connsiteY142" fmla="*/ 354563 h 2280401"/>
              <a:gd name="connsiteX143" fmla="*/ 309777 w 2369976"/>
              <a:gd name="connsiteY143" fmla="*/ 324706 h 2280401"/>
              <a:gd name="connsiteX144" fmla="*/ 324706 w 2369976"/>
              <a:gd name="connsiteY144" fmla="*/ 421744 h 2280401"/>
              <a:gd name="connsiteX145" fmla="*/ 354564 w 2369976"/>
              <a:gd name="connsiteY145" fmla="*/ 481460 h 2280401"/>
              <a:gd name="connsiteX146" fmla="*/ 373225 w 2369976"/>
              <a:gd name="connsiteY146" fmla="*/ 459066 h 2280401"/>
              <a:gd name="connsiteX147" fmla="*/ 406815 w 2369976"/>
              <a:gd name="connsiteY147" fmla="*/ 492657 h 2280401"/>
              <a:gd name="connsiteX148" fmla="*/ 432941 w 2369976"/>
              <a:gd name="connsiteY148" fmla="*/ 444137 h 2280401"/>
              <a:gd name="connsiteX149" fmla="*/ 459066 w 2369976"/>
              <a:gd name="connsiteY149" fmla="*/ 507586 h 2280401"/>
              <a:gd name="connsiteX150" fmla="*/ 529979 w 2369976"/>
              <a:gd name="connsiteY150" fmla="*/ 403083 h 2280401"/>
              <a:gd name="connsiteX151" fmla="*/ 619553 w 2369976"/>
              <a:gd name="connsiteY151" fmla="*/ 358296 h 2280401"/>
              <a:gd name="connsiteX152" fmla="*/ 552373 w 2369976"/>
              <a:gd name="connsiteY152" fmla="*/ 354563 h 2280401"/>
              <a:gd name="connsiteX153" fmla="*/ 544908 w 2369976"/>
              <a:gd name="connsiteY153" fmla="*/ 306044 h 2280401"/>
              <a:gd name="connsiteX154" fmla="*/ 492657 w 2369976"/>
              <a:gd name="connsiteY154" fmla="*/ 324706 h 2280401"/>
              <a:gd name="connsiteX155" fmla="*/ 477728 w 2369976"/>
              <a:gd name="connsiteY155" fmla="*/ 291115 h 2280401"/>
              <a:gd name="connsiteX156" fmla="*/ 600892 w 2369976"/>
              <a:gd name="connsiteY156" fmla="*/ 216470 h 2280401"/>
              <a:gd name="connsiteX157" fmla="*/ 660608 w 2369976"/>
              <a:gd name="connsiteY157" fmla="*/ 253793 h 2280401"/>
              <a:gd name="connsiteX158" fmla="*/ 645679 w 2369976"/>
              <a:gd name="connsiteY158" fmla="*/ 186612 h 2280401"/>
              <a:gd name="connsiteX159" fmla="*/ 746449 w 2369976"/>
              <a:gd name="connsiteY159" fmla="*/ 52252 h 2280401"/>
              <a:gd name="connsiteX160" fmla="*/ 1429450 w 2369976"/>
              <a:gd name="connsiteY160" fmla="*/ 0 h 2280401"/>
              <a:gd name="connsiteX0" fmla="*/ 1429450 w 2369976"/>
              <a:gd name="connsiteY0" fmla="*/ 0 h 2280401"/>
              <a:gd name="connsiteX1" fmla="*/ 1466773 w 2369976"/>
              <a:gd name="connsiteY1" fmla="*/ 29858 h 2280401"/>
              <a:gd name="connsiteX2" fmla="*/ 1608598 w 2369976"/>
              <a:gd name="connsiteY2" fmla="*/ 14929 h 2280401"/>
              <a:gd name="connsiteX3" fmla="*/ 1690707 w 2369976"/>
              <a:gd name="connsiteY3" fmla="*/ 11197 h 2280401"/>
              <a:gd name="connsiteX4" fmla="*/ 1630991 w 2369976"/>
              <a:gd name="connsiteY4" fmla="*/ 44787 h 2280401"/>
              <a:gd name="connsiteX5" fmla="*/ 1690707 w 2369976"/>
              <a:gd name="connsiteY5" fmla="*/ 74645 h 2280401"/>
              <a:gd name="connsiteX6" fmla="*/ 1638456 w 2369976"/>
              <a:gd name="connsiteY6" fmla="*/ 93306 h 2280401"/>
              <a:gd name="connsiteX7" fmla="*/ 1664581 w 2369976"/>
              <a:gd name="connsiteY7" fmla="*/ 119432 h 2280401"/>
              <a:gd name="connsiteX8" fmla="*/ 1575008 w 2369976"/>
              <a:gd name="connsiteY8" fmla="*/ 97039 h 2280401"/>
              <a:gd name="connsiteX9" fmla="*/ 1541417 w 2369976"/>
              <a:gd name="connsiteY9" fmla="*/ 138093 h 2280401"/>
              <a:gd name="connsiteX10" fmla="*/ 1616062 w 2369976"/>
              <a:gd name="connsiteY10" fmla="*/ 123164 h 2280401"/>
              <a:gd name="connsiteX11" fmla="*/ 1604866 w 2369976"/>
              <a:gd name="connsiteY11" fmla="*/ 164219 h 2280401"/>
              <a:gd name="connsiteX12" fmla="*/ 1556346 w 2369976"/>
              <a:gd name="connsiteY12" fmla="*/ 175416 h 2280401"/>
              <a:gd name="connsiteX13" fmla="*/ 1507827 w 2369976"/>
              <a:gd name="connsiteY13" fmla="*/ 186612 h 2280401"/>
              <a:gd name="connsiteX14" fmla="*/ 1500363 w 2369976"/>
              <a:gd name="connsiteY14" fmla="*/ 227667 h 2280401"/>
              <a:gd name="connsiteX15" fmla="*/ 1541417 w 2369976"/>
              <a:gd name="connsiteY15" fmla="*/ 223935 h 2280401"/>
              <a:gd name="connsiteX16" fmla="*/ 1616062 w 2369976"/>
              <a:gd name="connsiteY16" fmla="*/ 186612 h 2280401"/>
              <a:gd name="connsiteX17" fmla="*/ 1690707 w 2369976"/>
              <a:gd name="connsiteY17" fmla="*/ 123164 h 2280401"/>
              <a:gd name="connsiteX18" fmla="*/ 1683243 w 2369976"/>
              <a:gd name="connsiteY18" fmla="*/ 190345 h 2280401"/>
              <a:gd name="connsiteX19" fmla="*/ 1784013 w 2369976"/>
              <a:gd name="connsiteY19" fmla="*/ 197809 h 2280401"/>
              <a:gd name="connsiteX20" fmla="*/ 1769084 w 2369976"/>
              <a:gd name="connsiteY20" fmla="*/ 212738 h 2280401"/>
              <a:gd name="connsiteX21" fmla="*/ 1817604 w 2369976"/>
              <a:gd name="connsiteY21" fmla="*/ 160487 h 2280401"/>
              <a:gd name="connsiteX22" fmla="*/ 1854926 w 2369976"/>
              <a:gd name="connsiteY22" fmla="*/ 171683 h 2280401"/>
              <a:gd name="connsiteX23" fmla="*/ 1854926 w 2369976"/>
              <a:gd name="connsiteY23" fmla="*/ 212738 h 2280401"/>
              <a:gd name="connsiteX24" fmla="*/ 1881052 w 2369976"/>
              <a:gd name="connsiteY24" fmla="*/ 246328 h 2280401"/>
              <a:gd name="connsiteX25" fmla="*/ 1937035 w 2369976"/>
              <a:gd name="connsiteY25" fmla="*/ 257525 h 2280401"/>
              <a:gd name="connsiteX26" fmla="*/ 1989287 w 2369976"/>
              <a:gd name="connsiteY26" fmla="*/ 250061 h 2280401"/>
              <a:gd name="connsiteX27" fmla="*/ 2030341 w 2369976"/>
              <a:gd name="connsiteY27" fmla="*/ 253793 h 2280401"/>
              <a:gd name="connsiteX28" fmla="*/ 2045270 w 2369976"/>
              <a:gd name="connsiteY28" fmla="*/ 302312 h 2280401"/>
              <a:gd name="connsiteX29" fmla="*/ 2090057 w 2369976"/>
              <a:gd name="connsiteY29" fmla="*/ 291115 h 2280401"/>
              <a:gd name="connsiteX30" fmla="*/ 2134844 w 2369976"/>
              <a:gd name="connsiteY30" fmla="*/ 309777 h 2280401"/>
              <a:gd name="connsiteX31" fmla="*/ 2168435 w 2369976"/>
              <a:gd name="connsiteY31" fmla="*/ 339635 h 2280401"/>
              <a:gd name="connsiteX32" fmla="*/ 2168435 w 2369976"/>
              <a:gd name="connsiteY32" fmla="*/ 339635 h 2280401"/>
              <a:gd name="connsiteX33" fmla="*/ 2205757 w 2369976"/>
              <a:gd name="connsiteY33" fmla="*/ 343367 h 2280401"/>
              <a:gd name="connsiteX34" fmla="*/ 2258008 w 2369976"/>
              <a:gd name="connsiteY34" fmla="*/ 347099 h 2280401"/>
              <a:gd name="connsiteX35" fmla="*/ 2291599 w 2369976"/>
              <a:gd name="connsiteY35" fmla="*/ 350831 h 2280401"/>
              <a:gd name="connsiteX36" fmla="*/ 2369976 w 2369976"/>
              <a:gd name="connsiteY36" fmla="*/ 328438 h 2280401"/>
              <a:gd name="connsiteX37" fmla="*/ 2295331 w 2369976"/>
              <a:gd name="connsiteY37" fmla="*/ 403083 h 2280401"/>
              <a:gd name="connsiteX38" fmla="*/ 2328921 w 2369976"/>
              <a:gd name="connsiteY38" fmla="*/ 447870 h 2280401"/>
              <a:gd name="connsiteX39" fmla="*/ 2306528 w 2369976"/>
              <a:gd name="connsiteY39" fmla="*/ 485192 h 2280401"/>
              <a:gd name="connsiteX40" fmla="*/ 2216954 w 2369976"/>
              <a:gd name="connsiteY40" fmla="*/ 541176 h 2280401"/>
              <a:gd name="connsiteX41" fmla="*/ 2164702 w 2369976"/>
              <a:gd name="connsiteY41" fmla="*/ 593427 h 2280401"/>
              <a:gd name="connsiteX42" fmla="*/ 2138577 w 2369976"/>
              <a:gd name="connsiteY42" fmla="*/ 664340 h 2280401"/>
              <a:gd name="connsiteX43" fmla="*/ 2127380 w 2369976"/>
              <a:gd name="connsiteY43" fmla="*/ 742717 h 2280401"/>
              <a:gd name="connsiteX44" fmla="*/ 2131112 w 2369976"/>
              <a:gd name="connsiteY44" fmla="*/ 843488 h 2280401"/>
              <a:gd name="connsiteX45" fmla="*/ 2138577 w 2369976"/>
              <a:gd name="connsiteY45" fmla="*/ 929329 h 2280401"/>
              <a:gd name="connsiteX46" fmla="*/ 2112451 w 2369976"/>
              <a:gd name="connsiteY46" fmla="*/ 1026368 h 2280401"/>
              <a:gd name="connsiteX47" fmla="*/ 2056467 w 2369976"/>
              <a:gd name="connsiteY47" fmla="*/ 929329 h 2280401"/>
              <a:gd name="connsiteX48" fmla="*/ 2007948 w 2369976"/>
              <a:gd name="connsiteY48" fmla="*/ 925597 h 2280401"/>
              <a:gd name="connsiteX49" fmla="*/ 2007948 w 2369976"/>
              <a:gd name="connsiteY49" fmla="*/ 925597 h 2280401"/>
              <a:gd name="connsiteX50" fmla="*/ 2022877 w 2369976"/>
              <a:gd name="connsiteY50" fmla="*/ 869613 h 2280401"/>
              <a:gd name="connsiteX51" fmla="*/ 2026609 w 2369976"/>
              <a:gd name="connsiteY51" fmla="*/ 843488 h 2280401"/>
              <a:gd name="connsiteX52" fmla="*/ 1963161 w 2369976"/>
              <a:gd name="connsiteY52" fmla="*/ 858417 h 2280401"/>
              <a:gd name="connsiteX53" fmla="*/ 1978090 w 2369976"/>
              <a:gd name="connsiteY53" fmla="*/ 821094 h 2280401"/>
              <a:gd name="connsiteX54" fmla="*/ 1981822 w 2369976"/>
              <a:gd name="connsiteY54" fmla="*/ 761378 h 2280401"/>
              <a:gd name="connsiteX55" fmla="*/ 1959429 w 2369976"/>
              <a:gd name="connsiteY55" fmla="*/ 720323 h 2280401"/>
              <a:gd name="connsiteX56" fmla="*/ 1895981 w 2369976"/>
              <a:gd name="connsiteY56" fmla="*/ 697930 h 2280401"/>
              <a:gd name="connsiteX57" fmla="*/ 1970626 w 2369976"/>
              <a:gd name="connsiteY57" fmla="*/ 638214 h 2280401"/>
              <a:gd name="connsiteX58" fmla="*/ 1951964 w 2369976"/>
              <a:gd name="connsiteY58" fmla="*/ 634482 h 2280401"/>
              <a:gd name="connsiteX59" fmla="*/ 1888516 w 2369976"/>
              <a:gd name="connsiteY59" fmla="*/ 593427 h 2280401"/>
              <a:gd name="connsiteX60" fmla="*/ 1873587 w 2369976"/>
              <a:gd name="connsiteY60" fmla="*/ 608356 h 2280401"/>
              <a:gd name="connsiteX61" fmla="*/ 1810139 w 2369976"/>
              <a:gd name="connsiteY61" fmla="*/ 638214 h 2280401"/>
              <a:gd name="connsiteX62" fmla="*/ 1660849 w 2369976"/>
              <a:gd name="connsiteY62" fmla="*/ 656875 h 2280401"/>
              <a:gd name="connsiteX63" fmla="*/ 1638456 w 2369976"/>
              <a:gd name="connsiteY63" fmla="*/ 705395 h 2280401"/>
              <a:gd name="connsiteX64" fmla="*/ 1672046 w 2369976"/>
              <a:gd name="connsiteY64" fmla="*/ 776307 h 2280401"/>
              <a:gd name="connsiteX65" fmla="*/ 1578740 w 2369976"/>
              <a:gd name="connsiteY65" fmla="*/ 712859 h 2280401"/>
              <a:gd name="connsiteX66" fmla="*/ 1601133 w 2369976"/>
              <a:gd name="connsiteY66" fmla="*/ 757646 h 2280401"/>
              <a:gd name="connsiteX67" fmla="*/ 1586204 w 2369976"/>
              <a:gd name="connsiteY67" fmla="*/ 791236 h 2280401"/>
              <a:gd name="connsiteX68" fmla="*/ 1533953 w 2369976"/>
              <a:gd name="connsiteY68" fmla="*/ 888275 h 2280401"/>
              <a:gd name="connsiteX69" fmla="*/ 1492898 w 2369976"/>
              <a:gd name="connsiteY69" fmla="*/ 947990 h 2280401"/>
              <a:gd name="connsiteX70" fmla="*/ 1504095 w 2369976"/>
              <a:gd name="connsiteY70" fmla="*/ 1030100 h 2280401"/>
              <a:gd name="connsiteX71" fmla="*/ 1589937 w 2369976"/>
              <a:gd name="connsiteY71" fmla="*/ 1104745 h 2280401"/>
              <a:gd name="connsiteX72" fmla="*/ 1664581 w 2369976"/>
              <a:gd name="connsiteY72" fmla="*/ 1119674 h 2280401"/>
              <a:gd name="connsiteX73" fmla="*/ 1664581 w 2369976"/>
              <a:gd name="connsiteY73" fmla="*/ 1160728 h 2280401"/>
              <a:gd name="connsiteX74" fmla="*/ 1664581 w 2369976"/>
              <a:gd name="connsiteY74" fmla="*/ 1179390 h 2280401"/>
              <a:gd name="connsiteX75" fmla="*/ 1664581 w 2369976"/>
              <a:gd name="connsiteY75" fmla="*/ 1179390 h 2280401"/>
              <a:gd name="connsiteX76" fmla="*/ 1672046 w 2369976"/>
              <a:gd name="connsiteY76" fmla="*/ 1198051 h 2280401"/>
              <a:gd name="connsiteX77" fmla="*/ 1694439 w 2369976"/>
              <a:gd name="connsiteY77" fmla="*/ 1231641 h 2280401"/>
              <a:gd name="connsiteX78" fmla="*/ 1754155 w 2369976"/>
              <a:gd name="connsiteY78" fmla="*/ 1190586 h 2280401"/>
              <a:gd name="connsiteX79" fmla="*/ 1843729 w 2369976"/>
              <a:gd name="connsiteY79" fmla="*/ 1190586 h 2280401"/>
              <a:gd name="connsiteX80" fmla="*/ 1933303 w 2369976"/>
              <a:gd name="connsiteY80" fmla="*/ 1257767 h 2280401"/>
              <a:gd name="connsiteX81" fmla="*/ 1993019 w 2369976"/>
              <a:gd name="connsiteY81" fmla="*/ 1369734 h 2280401"/>
              <a:gd name="connsiteX82" fmla="*/ 1959429 w 2369976"/>
              <a:gd name="connsiteY82" fmla="*/ 1481701 h 2280401"/>
              <a:gd name="connsiteX83" fmla="*/ 1679510 w 2369976"/>
              <a:gd name="connsiteY83" fmla="*/ 1888516 h 2280401"/>
              <a:gd name="connsiteX84" fmla="*/ 1649653 w 2369976"/>
              <a:gd name="connsiteY84" fmla="*/ 2030341 h 2280401"/>
              <a:gd name="connsiteX85" fmla="*/ 1601133 w 2369976"/>
              <a:gd name="connsiteY85" fmla="*/ 2235615 h 2280401"/>
              <a:gd name="connsiteX86" fmla="*/ 1455576 w 2369976"/>
              <a:gd name="connsiteY86" fmla="*/ 2187095 h 2280401"/>
              <a:gd name="connsiteX87" fmla="*/ 1414521 w 2369976"/>
              <a:gd name="connsiteY87" fmla="*/ 2265471 h 2280401"/>
              <a:gd name="connsiteX88" fmla="*/ 1175657 w 2369976"/>
              <a:gd name="connsiteY88" fmla="*/ 2280401 h 2280401"/>
              <a:gd name="connsiteX89" fmla="*/ 1011439 w 2369976"/>
              <a:gd name="connsiteY89" fmla="*/ 2269204 h 2280401"/>
              <a:gd name="connsiteX90" fmla="*/ 1201783 w 2369976"/>
              <a:gd name="connsiteY90" fmla="*/ 2052735 h 2280401"/>
              <a:gd name="connsiteX91" fmla="*/ 1227909 w 2369976"/>
              <a:gd name="connsiteY91" fmla="*/ 2022877 h 2280401"/>
              <a:gd name="connsiteX92" fmla="*/ 1306286 w 2369976"/>
              <a:gd name="connsiteY92" fmla="*/ 1810139 h 2280401"/>
              <a:gd name="connsiteX93" fmla="*/ 1332412 w 2369976"/>
              <a:gd name="connsiteY93" fmla="*/ 1571275 h 2280401"/>
              <a:gd name="connsiteX94" fmla="*/ 918133 w 2369976"/>
              <a:gd name="connsiteY94" fmla="*/ 1672046 h 2280401"/>
              <a:gd name="connsiteX95" fmla="*/ 951723 w 2369976"/>
              <a:gd name="connsiteY95" fmla="*/ 1750423 h 2280401"/>
              <a:gd name="connsiteX96" fmla="*/ 940526 w 2369976"/>
              <a:gd name="connsiteY96" fmla="*/ 1907177 h 2280401"/>
              <a:gd name="connsiteX97" fmla="*/ 832291 w 2369976"/>
              <a:gd name="connsiteY97" fmla="*/ 2269205 h 2280401"/>
              <a:gd name="connsiteX98" fmla="*/ 735253 w 2369976"/>
              <a:gd name="connsiteY98" fmla="*/ 2007948 h 2280401"/>
              <a:gd name="connsiteX99" fmla="*/ 649411 w 2369976"/>
              <a:gd name="connsiteY99" fmla="*/ 1869855 h 2280401"/>
              <a:gd name="connsiteX100" fmla="*/ 627017 w 2369976"/>
              <a:gd name="connsiteY100" fmla="*/ 1832532 h 2280401"/>
              <a:gd name="connsiteX101" fmla="*/ 597159 w 2369976"/>
              <a:gd name="connsiteY101" fmla="*/ 1832532 h 2280401"/>
              <a:gd name="connsiteX102" fmla="*/ 589695 w 2369976"/>
              <a:gd name="connsiteY102" fmla="*/ 1806407 h 2280401"/>
              <a:gd name="connsiteX103" fmla="*/ 533711 w 2369976"/>
              <a:gd name="connsiteY103" fmla="*/ 1866123 h 2280401"/>
              <a:gd name="connsiteX104" fmla="*/ 541176 w 2369976"/>
              <a:gd name="connsiteY104" fmla="*/ 1694439 h 2280401"/>
              <a:gd name="connsiteX105" fmla="*/ 503853 w 2369976"/>
              <a:gd name="connsiteY105" fmla="*/ 1616062 h 2280401"/>
              <a:gd name="connsiteX106" fmla="*/ 373225 w 2369976"/>
              <a:gd name="connsiteY106" fmla="*/ 1533953 h 2280401"/>
              <a:gd name="connsiteX107" fmla="*/ 190345 w 2369976"/>
              <a:gd name="connsiteY107" fmla="*/ 1407057 h 2280401"/>
              <a:gd name="connsiteX108" fmla="*/ 406815 w 2369976"/>
              <a:gd name="connsiteY108" fmla="*/ 1287625 h 2280401"/>
              <a:gd name="connsiteX109" fmla="*/ 544908 w 2369976"/>
              <a:gd name="connsiteY109" fmla="*/ 1130870 h 2280401"/>
              <a:gd name="connsiteX110" fmla="*/ 582230 w 2369976"/>
              <a:gd name="connsiteY110" fmla="*/ 925597 h 2280401"/>
              <a:gd name="connsiteX111" fmla="*/ 556105 w 2369976"/>
              <a:gd name="connsiteY111" fmla="*/ 895739 h 2280401"/>
              <a:gd name="connsiteX112" fmla="*/ 533711 w 2369976"/>
              <a:gd name="connsiteY112" fmla="*/ 873346 h 2280401"/>
              <a:gd name="connsiteX113" fmla="*/ 485192 w 2369976"/>
              <a:gd name="connsiteY113" fmla="*/ 918132 h 2280401"/>
              <a:gd name="connsiteX114" fmla="*/ 466531 w 2369976"/>
              <a:gd name="connsiteY114" fmla="*/ 1048761 h 2280401"/>
              <a:gd name="connsiteX115" fmla="*/ 455334 w 2369976"/>
              <a:gd name="connsiteY115" fmla="*/ 1015171 h 2280401"/>
              <a:gd name="connsiteX116" fmla="*/ 447870 w 2369976"/>
              <a:gd name="connsiteY116" fmla="*/ 1000242 h 2280401"/>
              <a:gd name="connsiteX117" fmla="*/ 388154 w 2369976"/>
              <a:gd name="connsiteY117" fmla="*/ 977848 h 2280401"/>
              <a:gd name="connsiteX118" fmla="*/ 339635 w 2369976"/>
              <a:gd name="connsiteY118" fmla="*/ 914400 h 2280401"/>
              <a:gd name="connsiteX119" fmla="*/ 313509 w 2369976"/>
              <a:gd name="connsiteY119" fmla="*/ 974116 h 2280401"/>
              <a:gd name="connsiteX120" fmla="*/ 250061 w 2369976"/>
              <a:gd name="connsiteY120" fmla="*/ 906936 h 2280401"/>
              <a:gd name="connsiteX121" fmla="*/ 227667 w 2369976"/>
              <a:gd name="connsiteY121" fmla="*/ 944258 h 2280401"/>
              <a:gd name="connsiteX122" fmla="*/ 186613 w 2369976"/>
              <a:gd name="connsiteY122" fmla="*/ 947990 h 2280401"/>
              <a:gd name="connsiteX123" fmla="*/ 164219 w 2369976"/>
              <a:gd name="connsiteY123" fmla="*/ 966652 h 2280401"/>
              <a:gd name="connsiteX124" fmla="*/ 119432 w 2369976"/>
              <a:gd name="connsiteY124" fmla="*/ 1003974 h 2280401"/>
              <a:gd name="connsiteX125" fmla="*/ 85842 w 2369976"/>
              <a:gd name="connsiteY125" fmla="*/ 985313 h 2280401"/>
              <a:gd name="connsiteX126" fmla="*/ 85842 w 2369976"/>
              <a:gd name="connsiteY126" fmla="*/ 940526 h 2280401"/>
              <a:gd name="connsiteX127" fmla="*/ 59716 w 2369976"/>
              <a:gd name="connsiteY127" fmla="*/ 892007 h 2280401"/>
              <a:gd name="connsiteX128" fmla="*/ 0 w 2369976"/>
              <a:gd name="connsiteY128" fmla="*/ 940526 h 2280401"/>
              <a:gd name="connsiteX129" fmla="*/ 26126 w 2369976"/>
              <a:gd name="connsiteY129" fmla="*/ 843488 h 2280401"/>
              <a:gd name="connsiteX130" fmla="*/ 134361 w 2369976"/>
              <a:gd name="connsiteY130" fmla="*/ 690466 h 2280401"/>
              <a:gd name="connsiteX131" fmla="*/ 216470 w 2369976"/>
              <a:gd name="connsiteY131" fmla="*/ 597159 h 2280401"/>
              <a:gd name="connsiteX132" fmla="*/ 209006 w 2369976"/>
              <a:gd name="connsiteY132" fmla="*/ 552372 h 2280401"/>
              <a:gd name="connsiteX133" fmla="*/ 197809 w 2369976"/>
              <a:gd name="connsiteY133" fmla="*/ 533711 h 2280401"/>
              <a:gd name="connsiteX134" fmla="*/ 287383 w 2369976"/>
              <a:gd name="connsiteY134" fmla="*/ 541176 h 2280401"/>
              <a:gd name="connsiteX135" fmla="*/ 223935 w 2369976"/>
              <a:gd name="connsiteY135" fmla="*/ 488924 h 2280401"/>
              <a:gd name="connsiteX136" fmla="*/ 212738 w 2369976"/>
              <a:gd name="connsiteY136" fmla="*/ 473995 h 2280401"/>
              <a:gd name="connsiteX137" fmla="*/ 212738 w 2369976"/>
              <a:gd name="connsiteY137" fmla="*/ 444137 h 2280401"/>
              <a:gd name="connsiteX138" fmla="*/ 212738 w 2369976"/>
              <a:gd name="connsiteY138" fmla="*/ 444137 h 2280401"/>
              <a:gd name="connsiteX139" fmla="*/ 209006 w 2369976"/>
              <a:gd name="connsiteY139" fmla="*/ 384421 h 2280401"/>
              <a:gd name="connsiteX140" fmla="*/ 216470 w 2369976"/>
              <a:gd name="connsiteY140" fmla="*/ 347099 h 2280401"/>
              <a:gd name="connsiteX141" fmla="*/ 268722 w 2369976"/>
              <a:gd name="connsiteY141" fmla="*/ 373225 h 2280401"/>
              <a:gd name="connsiteX142" fmla="*/ 298580 w 2369976"/>
              <a:gd name="connsiteY142" fmla="*/ 354563 h 2280401"/>
              <a:gd name="connsiteX143" fmla="*/ 309777 w 2369976"/>
              <a:gd name="connsiteY143" fmla="*/ 324706 h 2280401"/>
              <a:gd name="connsiteX144" fmla="*/ 324706 w 2369976"/>
              <a:gd name="connsiteY144" fmla="*/ 421744 h 2280401"/>
              <a:gd name="connsiteX145" fmla="*/ 354564 w 2369976"/>
              <a:gd name="connsiteY145" fmla="*/ 481460 h 2280401"/>
              <a:gd name="connsiteX146" fmla="*/ 373225 w 2369976"/>
              <a:gd name="connsiteY146" fmla="*/ 459066 h 2280401"/>
              <a:gd name="connsiteX147" fmla="*/ 406815 w 2369976"/>
              <a:gd name="connsiteY147" fmla="*/ 492657 h 2280401"/>
              <a:gd name="connsiteX148" fmla="*/ 432941 w 2369976"/>
              <a:gd name="connsiteY148" fmla="*/ 444137 h 2280401"/>
              <a:gd name="connsiteX149" fmla="*/ 459066 w 2369976"/>
              <a:gd name="connsiteY149" fmla="*/ 507586 h 2280401"/>
              <a:gd name="connsiteX150" fmla="*/ 529979 w 2369976"/>
              <a:gd name="connsiteY150" fmla="*/ 403083 h 2280401"/>
              <a:gd name="connsiteX151" fmla="*/ 619553 w 2369976"/>
              <a:gd name="connsiteY151" fmla="*/ 358296 h 2280401"/>
              <a:gd name="connsiteX152" fmla="*/ 552373 w 2369976"/>
              <a:gd name="connsiteY152" fmla="*/ 354563 h 2280401"/>
              <a:gd name="connsiteX153" fmla="*/ 544908 w 2369976"/>
              <a:gd name="connsiteY153" fmla="*/ 306044 h 2280401"/>
              <a:gd name="connsiteX154" fmla="*/ 492657 w 2369976"/>
              <a:gd name="connsiteY154" fmla="*/ 324706 h 2280401"/>
              <a:gd name="connsiteX155" fmla="*/ 477728 w 2369976"/>
              <a:gd name="connsiteY155" fmla="*/ 291115 h 2280401"/>
              <a:gd name="connsiteX156" fmla="*/ 600892 w 2369976"/>
              <a:gd name="connsiteY156" fmla="*/ 216470 h 2280401"/>
              <a:gd name="connsiteX157" fmla="*/ 660608 w 2369976"/>
              <a:gd name="connsiteY157" fmla="*/ 253793 h 2280401"/>
              <a:gd name="connsiteX158" fmla="*/ 645679 w 2369976"/>
              <a:gd name="connsiteY158" fmla="*/ 186612 h 2280401"/>
              <a:gd name="connsiteX159" fmla="*/ 746449 w 2369976"/>
              <a:gd name="connsiteY159" fmla="*/ 52252 h 2280401"/>
              <a:gd name="connsiteX160" fmla="*/ 1429450 w 2369976"/>
              <a:gd name="connsiteY160" fmla="*/ 0 h 2280401"/>
              <a:gd name="connsiteX0" fmla="*/ 1429450 w 2369976"/>
              <a:gd name="connsiteY0" fmla="*/ 0 h 2281773"/>
              <a:gd name="connsiteX1" fmla="*/ 1466773 w 2369976"/>
              <a:gd name="connsiteY1" fmla="*/ 29858 h 2281773"/>
              <a:gd name="connsiteX2" fmla="*/ 1608598 w 2369976"/>
              <a:gd name="connsiteY2" fmla="*/ 14929 h 2281773"/>
              <a:gd name="connsiteX3" fmla="*/ 1690707 w 2369976"/>
              <a:gd name="connsiteY3" fmla="*/ 11197 h 2281773"/>
              <a:gd name="connsiteX4" fmla="*/ 1630991 w 2369976"/>
              <a:gd name="connsiteY4" fmla="*/ 44787 h 2281773"/>
              <a:gd name="connsiteX5" fmla="*/ 1690707 w 2369976"/>
              <a:gd name="connsiteY5" fmla="*/ 74645 h 2281773"/>
              <a:gd name="connsiteX6" fmla="*/ 1638456 w 2369976"/>
              <a:gd name="connsiteY6" fmla="*/ 93306 h 2281773"/>
              <a:gd name="connsiteX7" fmla="*/ 1664581 w 2369976"/>
              <a:gd name="connsiteY7" fmla="*/ 119432 h 2281773"/>
              <a:gd name="connsiteX8" fmla="*/ 1575008 w 2369976"/>
              <a:gd name="connsiteY8" fmla="*/ 97039 h 2281773"/>
              <a:gd name="connsiteX9" fmla="*/ 1541417 w 2369976"/>
              <a:gd name="connsiteY9" fmla="*/ 138093 h 2281773"/>
              <a:gd name="connsiteX10" fmla="*/ 1616062 w 2369976"/>
              <a:gd name="connsiteY10" fmla="*/ 123164 h 2281773"/>
              <a:gd name="connsiteX11" fmla="*/ 1604866 w 2369976"/>
              <a:gd name="connsiteY11" fmla="*/ 164219 h 2281773"/>
              <a:gd name="connsiteX12" fmla="*/ 1556346 w 2369976"/>
              <a:gd name="connsiteY12" fmla="*/ 175416 h 2281773"/>
              <a:gd name="connsiteX13" fmla="*/ 1507827 w 2369976"/>
              <a:gd name="connsiteY13" fmla="*/ 186612 h 2281773"/>
              <a:gd name="connsiteX14" fmla="*/ 1500363 w 2369976"/>
              <a:gd name="connsiteY14" fmla="*/ 227667 h 2281773"/>
              <a:gd name="connsiteX15" fmla="*/ 1541417 w 2369976"/>
              <a:gd name="connsiteY15" fmla="*/ 223935 h 2281773"/>
              <a:gd name="connsiteX16" fmla="*/ 1616062 w 2369976"/>
              <a:gd name="connsiteY16" fmla="*/ 186612 h 2281773"/>
              <a:gd name="connsiteX17" fmla="*/ 1690707 w 2369976"/>
              <a:gd name="connsiteY17" fmla="*/ 123164 h 2281773"/>
              <a:gd name="connsiteX18" fmla="*/ 1683243 w 2369976"/>
              <a:gd name="connsiteY18" fmla="*/ 190345 h 2281773"/>
              <a:gd name="connsiteX19" fmla="*/ 1784013 w 2369976"/>
              <a:gd name="connsiteY19" fmla="*/ 197809 h 2281773"/>
              <a:gd name="connsiteX20" fmla="*/ 1769084 w 2369976"/>
              <a:gd name="connsiteY20" fmla="*/ 212738 h 2281773"/>
              <a:gd name="connsiteX21" fmla="*/ 1817604 w 2369976"/>
              <a:gd name="connsiteY21" fmla="*/ 160487 h 2281773"/>
              <a:gd name="connsiteX22" fmla="*/ 1854926 w 2369976"/>
              <a:gd name="connsiteY22" fmla="*/ 171683 h 2281773"/>
              <a:gd name="connsiteX23" fmla="*/ 1854926 w 2369976"/>
              <a:gd name="connsiteY23" fmla="*/ 212738 h 2281773"/>
              <a:gd name="connsiteX24" fmla="*/ 1881052 w 2369976"/>
              <a:gd name="connsiteY24" fmla="*/ 246328 h 2281773"/>
              <a:gd name="connsiteX25" fmla="*/ 1937035 w 2369976"/>
              <a:gd name="connsiteY25" fmla="*/ 257525 h 2281773"/>
              <a:gd name="connsiteX26" fmla="*/ 1989287 w 2369976"/>
              <a:gd name="connsiteY26" fmla="*/ 250061 h 2281773"/>
              <a:gd name="connsiteX27" fmla="*/ 2030341 w 2369976"/>
              <a:gd name="connsiteY27" fmla="*/ 253793 h 2281773"/>
              <a:gd name="connsiteX28" fmla="*/ 2045270 w 2369976"/>
              <a:gd name="connsiteY28" fmla="*/ 302312 h 2281773"/>
              <a:gd name="connsiteX29" fmla="*/ 2090057 w 2369976"/>
              <a:gd name="connsiteY29" fmla="*/ 291115 h 2281773"/>
              <a:gd name="connsiteX30" fmla="*/ 2134844 w 2369976"/>
              <a:gd name="connsiteY30" fmla="*/ 309777 h 2281773"/>
              <a:gd name="connsiteX31" fmla="*/ 2168435 w 2369976"/>
              <a:gd name="connsiteY31" fmla="*/ 339635 h 2281773"/>
              <a:gd name="connsiteX32" fmla="*/ 2168435 w 2369976"/>
              <a:gd name="connsiteY32" fmla="*/ 339635 h 2281773"/>
              <a:gd name="connsiteX33" fmla="*/ 2205757 w 2369976"/>
              <a:gd name="connsiteY33" fmla="*/ 343367 h 2281773"/>
              <a:gd name="connsiteX34" fmla="*/ 2258008 w 2369976"/>
              <a:gd name="connsiteY34" fmla="*/ 347099 h 2281773"/>
              <a:gd name="connsiteX35" fmla="*/ 2291599 w 2369976"/>
              <a:gd name="connsiteY35" fmla="*/ 350831 h 2281773"/>
              <a:gd name="connsiteX36" fmla="*/ 2369976 w 2369976"/>
              <a:gd name="connsiteY36" fmla="*/ 328438 h 2281773"/>
              <a:gd name="connsiteX37" fmla="*/ 2295331 w 2369976"/>
              <a:gd name="connsiteY37" fmla="*/ 403083 h 2281773"/>
              <a:gd name="connsiteX38" fmla="*/ 2328921 w 2369976"/>
              <a:gd name="connsiteY38" fmla="*/ 447870 h 2281773"/>
              <a:gd name="connsiteX39" fmla="*/ 2306528 w 2369976"/>
              <a:gd name="connsiteY39" fmla="*/ 485192 h 2281773"/>
              <a:gd name="connsiteX40" fmla="*/ 2216954 w 2369976"/>
              <a:gd name="connsiteY40" fmla="*/ 541176 h 2281773"/>
              <a:gd name="connsiteX41" fmla="*/ 2164702 w 2369976"/>
              <a:gd name="connsiteY41" fmla="*/ 593427 h 2281773"/>
              <a:gd name="connsiteX42" fmla="*/ 2138577 w 2369976"/>
              <a:gd name="connsiteY42" fmla="*/ 664340 h 2281773"/>
              <a:gd name="connsiteX43" fmla="*/ 2127380 w 2369976"/>
              <a:gd name="connsiteY43" fmla="*/ 742717 h 2281773"/>
              <a:gd name="connsiteX44" fmla="*/ 2131112 w 2369976"/>
              <a:gd name="connsiteY44" fmla="*/ 843488 h 2281773"/>
              <a:gd name="connsiteX45" fmla="*/ 2138577 w 2369976"/>
              <a:gd name="connsiteY45" fmla="*/ 929329 h 2281773"/>
              <a:gd name="connsiteX46" fmla="*/ 2112451 w 2369976"/>
              <a:gd name="connsiteY46" fmla="*/ 1026368 h 2281773"/>
              <a:gd name="connsiteX47" fmla="*/ 2056467 w 2369976"/>
              <a:gd name="connsiteY47" fmla="*/ 929329 h 2281773"/>
              <a:gd name="connsiteX48" fmla="*/ 2007948 w 2369976"/>
              <a:gd name="connsiteY48" fmla="*/ 925597 h 2281773"/>
              <a:gd name="connsiteX49" fmla="*/ 2007948 w 2369976"/>
              <a:gd name="connsiteY49" fmla="*/ 925597 h 2281773"/>
              <a:gd name="connsiteX50" fmla="*/ 2022877 w 2369976"/>
              <a:gd name="connsiteY50" fmla="*/ 869613 h 2281773"/>
              <a:gd name="connsiteX51" fmla="*/ 2026609 w 2369976"/>
              <a:gd name="connsiteY51" fmla="*/ 843488 h 2281773"/>
              <a:gd name="connsiteX52" fmla="*/ 1963161 w 2369976"/>
              <a:gd name="connsiteY52" fmla="*/ 858417 h 2281773"/>
              <a:gd name="connsiteX53" fmla="*/ 1978090 w 2369976"/>
              <a:gd name="connsiteY53" fmla="*/ 821094 h 2281773"/>
              <a:gd name="connsiteX54" fmla="*/ 1981822 w 2369976"/>
              <a:gd name="connsiteY54" fmla="*/ 761378 h 2281773"/>
              <a:gd name="connsiteX55" fmla="*/ 1959429 w 2369976"/>
              <a:gd name="connsiteY55" fmla="*/ 720323 h 2281773"/>
              <a:gd name="connsiteX56" fmla="*/ 1895981 w 2369976"/>
              <a:gd name="connsiteY56" fmla="*/ 697930 h 2281773"/>
              <a:gd name="connsiteX57" fmla="*/ 1970626 w 2369976"/>
              <a:gd name="connsiteY57" fmla="*/ 638214 h 2281773"/>
              <a:gd name="connsiteX58" fmla="*/ 1951964 w 2369976"/>
              <a:gd name="connsiteY58" fmla="*/ 634482 h 2281773"/>
              <a:gd name="connsiteX59" fmla="*/ 1888516 w 2369976"/>
              <a:gd name="connsiteY59" fmla="*/ 593427 h 2281773"/>
              <a:gd name="connsiteX60" fmla="*/ 1873587 w 2369976"/>
              <a:gd name="connsiteY60" fmla="*/ 608356 h 2281773"/>
              <a:gd name="connsiteX61" fmla="*/ 1810139 w 2369976"/>
              <a:gd name="connsiteY61" fmla="*/ 638214 h 2281773"/>
              <a:gd name="connsiteX62" fmla="*/ 1660849 w 2369976"/>
              <a:gd name="connsiteY62" fmla="*/ 656875 h 2281773"/>
              <a:gd name="connsiteX63" fmla="*/ 1638456 w 2369976"/>
              <a:gd name="connsiteY63" fmla="*/ 705395 h 2281773"/>
              <a:gd name="connsiteX64" fmla="*/ 1672046 w 2369976"/>
              <a:gd name="connsiteY64" fmla="*/ 776307 h 2281773"/>
              <a:gd name="connsiteX65" fmla="*/ 1578740 w 2369976"/>
              <a:gd name="connsiteY65" fmla="*/ 712859 h 2281773"/>
              <a:gd name="connsiteX66" fmla="*/ 1601133 w 2369976"/>
              <a:gd name="connsiteY66" fmla="*/ 757646 h 2281773"/>
              <a:gd name="connsiteX67" fmla="*/ 1586204 w 2369976"/>
              <a:gd name="connsiteY67" fmla="*/ 791236 h 2281773"/>
              <a:gd name="connsiteX68" fmla="*/ 1533953 w 2369976"/>
              <a:gd name="connsiteY68" fmla="*/ 888275 h 2281773"/>
              <a:gd name="connsiteX69" fmla="*/ 1492898 w 2369976"/>
              <a:gd name="connsiteY69" fmla="*/ 947990 h 2281773"/>
              <a:gd name="connsiteX70" fmla="*/ 1504095 w 2369976"/>
              <a:gd name="connsiteY70" fmla="*/ 1030100 h 2281773"/>
              <a:gd name="connsiteX71" fmla="*/ 1589937 w 2369976"/>
              <a:gd name="connsiteY71" fmla="*/ 1104745 h 2281773"/>
              <a:gd name="connsiteX72" fmla="*/ 1664581 w 2369976"/>
              <a:gd name="connsiteY72" fmla="*/ 1119674 h 2281773"/>
              <a:gd name="connsiteX73" fmla="*/ 1664581 w 2369976"/>
              <a:gd name="connsiteY73" fmla="*/ 1160728 h 2281773"/>
              <a:gd name="connsiteX74" fmla="*/ 1664581 w 2369976"/>
              <a:gd name="connsiteY74" fmla="*/ 1179390 h 2281773"/>
              <a:gd name="connsiteX75" fmla="*/ 1664581 w 2369976"/>
              <a:gd name="connsiteY75" fmla="*/ 1179390 h 2281773"/>
              <a:gd name="connsiteX76" fmla="*/ 1672046 w 2369976"/>
              <a:gd name="connsiteY76" fmla="*/ 1198051 h 2281773"/>
              <a:gd name="connsiteX77" fmla="*/ 1694439 w 2369976"/>
              <a:gd name="connsiteY77" fmla="*/ 1231641 h 2281773"/>
              <a:gd name="connsiteX78" fmla="*/ 1754155 w 2369976"/>
              <a:gd name="connsiteY78" fmla="*/ 1190586 h 2281773"/>
              <a:gd name="connsiteX79" fmla="*/ 1843729 w 2369976"/>
              <a:gd name="connsiteY79" fmla="*/ 1190586 h 2281773"/>
              <a:gd name="connsiteX80" fmla="*/ 1933303 w 2369976"/>
              <a:gd name="connsiteY80" fmla="*/ 1257767 h 2281773"/>
              <a:gd name="connsiteX81" fmla="*/ 1993019 w 2369976"/>
              <a:gd name="connsiteY81" fmla="*/ 1369734 h 2281773"/>
              <a:gd name="connsiteX82" fmla="*/ 1959429 w 2369976"/>
              <a:gd name="connsiteY82" fmla="*/ 1481701 h 2281773"/>
              <a:gd name="connsiteX83" fmla="*/ 1679510 w 2369976"/>
              <a:gd name="connsiteY83" fmla="*/ 1888516 h 2281773"/>
              <a:gd name="connsiteX84" fmla="*/ 1649653 w 2369976"/>
              <a:gd name="connsiteY84" fmla="*/ 2030341 h 2281773"/>
              <a:gd name="connsiteX85" fmla="*/ 1601133 w 2369976"/>
              <a:gd name="connsiteY85" fmla="*/ 2235615 h 2281773"/>
              <a:gd name="connsiteX86" fmla="*/ 1455576 w 2369976"/>
              <a:gd name="connsiteY86" fmla="*/ 2187095 h 2281773"/>
              <a:gd name="connsiteX87" fmla="*/ 1414521 w 2369976"/>
              <a:gd name="connsiteY87" fmla="*/ 2265471 h 2281773"/>
              <a:gd name="connsiteX88" fmla="*/ 1175657 w 2369976"/>
              <a:gd name="connsiteY88" fmla="*/ 2280401 h 2281773"/>
              <a:gd name="connsiteX89" fmla="*/ 1011439 w 2369976"/>
              <a:gd name="connsiteY89" fmla="*/ 2269204 h 2281773"/>
              <a:gd name="connsiteX90" fmla="*/ 1201783 w 2369976"/>
              <a:gd name="connsiteY90" fmla="*/ 2052735 h 2281773"/>
              <a:gd name="connsiteX91" fmla="*/ 1227909 w 2369976"/>
              <a:gd name="connsiteY91" fmla="*/ 2022877 h 2281773"/>
              <a:gd name="connsiteX92" fmla="*/ 1306286 w 2369976"/>
              <a:gd name="connsiteY92" fmla="*/ 1810139 h 2281773"/>
              <a:gd name="connsiteX93" fmla="*/ 1332412 w 2369976"/>
              <a:gd name="connsiteY93" fmla="*/ 1571275 h 2281773"/>
              <a:gd name="connsiteX94" fmla="*/ 918133 w 2369976"/>
              <a:gd name="connsiteY94" fmla="*/ 1672046 h 2281773"/>
              <a:gd name="connsiteX95" fmla="*/ 951723 w 2369976"/>
              <a:gd name="connsiteY95" fmla="*/ 1750423 h 2281773"/>
              <a:gd name="connsiteX96" fmla="*/ 940526 w 2369976"/>
              <a:gd name="connsiteY96" fmla="*/ 1907177 h 2281773"/>
              <a:gd name="connsiteX97" fmla="*/ 832291 w 2369976"/>
              <a:gd name="connsiteY97" fmla="*/ 2269205 h 2281773"/>
              <a:gd name="connsiteX98" fmla="*/ 761378 w 2369976"/>
              <a:gd name="connsiteY98" fmla="*/ 2269204 h 2281773"/>
              <a:gd name="connsiteX99" fmla="*/ 735253 w 2369976"/>
              <a:gd name="connsiteY99" fmla="*/ 2007948 h 2281773"/>
              <a:gd name="connsiteX100" fmla="*/ 649411 w 2369976"/>
              <a:gd name="connsiteY100" fmla="*/ 1869855 h 2281773"/>
              <a:gd name="connsiteX101" fmla="*/ 627017 w 2369976"/>
              <a:gd name="connsiteY101" fmla="*/ 1832532 h 2281773"/>
              <a:gd name="connsiteX102" fmla="*/ 597159 w 2369976"/>
              <a:gd name="connsiteY102" fmla="*/ 1832532 h 2281773"/>
              <a:gd name="connsiteX103" fmla="*/ 589695 w 2369976"/>
              <a:gd name="connsiteY103" fmla="*/ 1806407 h 2281773"/>
              <a:gd name="connsiteX104" fmla="*/ 533711 w 2369976"/>
              <a:gd name="connsiteY104" fmla="*/ 1866123 h 2281773"/>
              <a:gd name="connsiteX105" fmla="*/ 541176 w 2369976"/>
              <a:gd name="connsiteY105" fmla="*/ 1694439 h 2281773"/>
              <a:gd name="connsiteX106" fmla="*/ 503853 w 2369976"/>
              <a:gd name="connsiteY106" fmla="*/ 1616062 h 2281773"/>
              <a:gd name="connsiteX107" fmla="*/ 373225 w 2369976"/>
              <a:gd name="connsiteY107" fmla="*/ 1533953 h 2281773"/>
              <a:gd name="connsiteX108" fmla="*/ 190345 w 2369976"/>
              <a:gd name="connsiteY108" fmla="*/ 1407057 h 2281773"/>
              <a:gd name="connsiteX109" fmla="*/ 406815 w 2369976"/>
              <a:gd name="connsiteY109" fmla="*/ 1287625 h 2281773"/>
              <a:gd name="connsiteX110" fmla="*/ 544908 w 2369976"/>
              <a:gd name="connsiteY110" fmla="*/ 1130870 h 2281773"/>
              <a:gd name="connsiteX111" fmla="*/ 582230 w 2369976"/>
              <a:gd name="connsiteY111" fmla="*/ 925597 h 2281773"/>
              <a:gd name="connsiteX112" fmla="*/ 556105 w 2369976"/>
              <a:gd name="connsiteY112" fmla="*/ 895739 h 2281773"/>
              <a:gd name="connsiteX113" fmla="*/ 533711 w 2369976"/>
              <a:gd name="connsiteY113" fmla="*/ 873346 h 2281773"/>
              <a:gd name="connsiteX114" fmla="*/ 485192 w 2369976"/>
              <a:gd name="connsiteY114" fmla="*/ 918132 h 2281773"/>
              <a:gd name="connsiteX115" fmla="*/ 466531 w 2369976"/>
              <a:gd name="connsiteY115" fmla="*/ 1048761 h 2281773"/>
              <a:gd name="connsiteX116" fmla="*/ 455334 w 2369976"/>
              <a:gd name="connsiteY116" fmla="*/ 1015171 h 2281773"/>
              <a:gd name="connsiteX117" fmla="*/ 447870 w 2369976"/>
              <a:gd name="connsiteY117" fmla="*/ 1000242 h 2281773"/>
              <a:gd name="connsiteX118" fmla="*/ 388154 w 2369976"/>
              <a:gd name="connsiteY118" fmla="*/ 977848 h 2281773"/>
              <a:gd name="connsiteX119" fmla="*/ 339635 w 2369976"/>
              <a:gd name="connsiteY119" fmla="*/ 914400 h 2281773"/>
              <a:gd name="connsiteX120" fmla="*/ 313509 w 2369976"/>
              <a:gd name="connsiteY120" fmla="*/ 974116 h 2281773"/>
              <a:gd name="connsiteX121" fmla="*/ 250061 w 2369976"/>
              <a:gd name="connsiteY121" fmla="*/ 906936 h 2281773"/>
              <a:gd name="connsiteX122" fmla="*/ 227667 w 2369976"/>
              <a:gd name="connsiteY122" fmla="*/ 944258 h 2281773"/>
              <a:gd name="connsiteX123" fmla="*/ 186613 w 2369976"/>
              <a:gd name="connsiteY123" fmla="*/ 947990 h 2281773"/>
              <a:gd name="connsiteX124" fmla="*/ 164219 w 2369976"/>
              <a:gd name="connsiteY124" fmla="*/ 966652 h 2281773"/>
              <a:gd name="connsiteX125" fmla="*/ 119432 w 2369976"/>
              <a:gd name="connsiteY125" fmla="*/ 1003974 h 2281773"/>
              <a:gd name="connsiteX126" fmla="*/ 85842 w 2369976"/>
              <a:gd name="connsiteY126" fmla="*/ 985313 h 2281773"/>
              <a:gd name="connsiteX127" fmla="*/ 85842 w 2369976"/>
              <a:gd name="connsiteY127" fmla="*/ 940526 h 2281773"/>
              <a:gd name="connsiteX128" fmla="*/ 59716 w 2369976"/>
              <a:gd name="connsiteY128" fmla="*/ 892007 h 2281773"/>
              <a:gd name="connsiteX129" fmla="*/ 0 w 2369976"/>
              <a:gd name="connsiteY129" fmla="*/ 940526 h 2281773"/>
              <a:gd name="connsiteX130" fmla="*/ 26126 w 2369976"/>
              <a:gd name="connsiteY130" fmla="*/ 843488 h 2281773"/>
              <a:gd name="connsiteX131" fmla="*/ 134361 w 2369976"/>
              <a:gd name="connsiteY131" fmla="*/ 690466 h 2281773"/>
              <a:gd name="connsiteX132" fmla="*/ 216470 w 2369976"/>
              <a:gd name="connsiteY132" fmla="*/ 597159 h 2281773"/>
              <a:gd name="connsiteX133" fmla="*/ 209006 w 2369976"/>
              <a:gd name="connsiteY133" fmla="*/ 552372 h 2281773"/>
              <a:gd name="connsiteX134" fmla="*/ 197809 w 2369976"/>
              <a:gd name="connsiteY134" fmla="*/ 533711 h 2281773"/>
              <a:gd name="connsiteX135" fmla="*/ 287383 w 2369976"/>
              <a:gd name="connsiteY135" fmla="*/ 541176 h 2281773"/>
              <a:gd name="connsiteX136" fmla="*/ 223935 w 2369976"/>
              <a:gd name="connsiteY136" fmla="*/ 488924 h 2281773"/>
              <a:gd name="connsiteX137" fmla="*/ 212738 w 2369976"/>
              <a:gd name="connsiteY137" fmla="*/ 473995 h 2281773"/>
              <a:gd name="connsiteX138" fmla="*/ 212738 w 2369976"/>
              <a:gd name="connsiteY138" fmla="*/ 444137 h 2281773"/>
              <a:gd name="connsiteX139" fmla="*/ 212738 w 2369976"/>
              <a:gd name="connsiteY139" fmla="*/ 444137 h 2281773"/>
              <a:gd name="connsiteX140" fmla="*/ 209006 w 2369976"/>
              <a:gd name="connsiteY140" fmla="*/ 384421 h 2281773"/>
              <a:gd name="connsiteX141" fmla="*/ 216470 w 2369976"/>
              <a:gd name="connsiteY141" fmla="*/ 347099 h 2281773"/>
              <a:gd name="connsiteX142" fmla="*/ 268722 w 2369976"/>
              <a:gd name="connsiteY142" fmla="*/ 373225 h 2281773"/>
              <a:gd name="connsiteX143" fmla="*/ 298580 w 2369976"/>
              <a:gd name="connsiteY143" fmla="*/ 354563 h 2281773"/>
              <a:gd name="connsiteX144" fmla="*/ 309777 w 2369976"/>
              <a:gd name="connsiteY144" fmla="*/ 324706 h 2281773"/>
              <a:gd name="connsiteX145" fmla="*/ 324706 w 2369976"/>
              <a:gd name="connsiteY145" fmla="*/ 421744 h 2281773"/>
              <a:gd name="connsiteX146" fmla="*/ 354564 w 2369976"/>
              <a:gd name="connsiteY146" fmla="*/ 481460 h 2281773"/>
              <a:gd name="connsiteX147" fmla="*/ 373225 w 2369976"/>
              <a:gd name="connsiteY147" fmla="*/ 459066 h 2281773"/>
              <a:gd name="connsiteX148" fmla="*/ 406815 w 2369976"/>
              <a:gd name="connsiteY148" fmla="*/ 492657 h 2281773"/>
              <a:gd name="connsiteX149" fmla="*/ 432941 w 2369976"/>
              <a:gd name="connsiteY149" fmla="*/ 444137 h 2281773"/>
              <a:gd name="connsiteX150" fmla="*/ 459066 w 2369976"/>
              <a:gd name="connsiteY150" fmla="*/ 507586 h 2281773"/>
              <a:gd name="connsiteX151" fmla="*/ 529979 w 2369976"/>
              <a:gd name="connsiteY151" fmla="*/ 403083 h 2281773"/>
              <a:gd name="connsiteX152" fmla="*/ 619553 w 2369976"/>
              <a:gd name="connsiteY152" fmla="*/ 358296 h 2281773"/>
              <a:gd name="connsiteX153" fmla="*/ 552373 w 2369976"/>
              <a:gd name="connsiteY153" fmla="*/ 354563 h 2281773"/>
              <a:gd name="connsiteX154" fmla="*/ 544908 w 2369976"/>
              <a:gd name="connsiteY154" fmla="*/ 306044 h 2281773"/>
              <a:gd name="connsiteX155" fmla="*/ 492657 w 2369976"/>
              <a:gd name="connsiteY155" fmla="*/ 324706 h 2281773"/>
              <a:gd name="connsiteX156" fmla="*/ 477728 w 2369976"/>
              <a:gd name="connsiteY156" fmla="*/ 291115 h 2281773"/>
              <a:gd name="connsiteX157" fmla="*/ 600892 w 2369976"/>
              <a:gd name="connsiteY157" fmla="*/ 216470 h 2281773"/>
              <a:gd name="connsiteX158" fmla="*/ 660608 w 2369976"/>
              <a:gd name="connsiteY158" fmla="*/ 253793 h 2281773"/>
              <a:gd name="connsiteX159" fmla="*/ 645679 w 2369976"/>
              <a:gd name="connsiteY159" fmla="*/ 186612 h 2281773"/>
              <a:gd name="connsiteX160" fmla="*/ 746449 w 2369976"/>
              <a:gd name="connsiteY160" fmla="*/ 52252 h 2281773"/>
              <a:gd name="connsiteX161" fmla="*/ 1429450 w 2369976"/>
              <a:gd name="connsiteY161" fmla="*/ 0 h 2281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2369976" h="2281773">
                <a:moveTo>
                  <a:pt x="1429450" y="0"/>
                </a:moveTo>
                <a:lnTo>
                  <a:pt x="1466773" y="29858"/>
                </a:lnTo>
                <a:lnTo>
                  <a:pt x="1608598" y="14929"/>
                </a:lnTo>
                <a:lnTo>
                  <a:pt x="1690707" y="11197"/>
                </a:lnTo>
                <a:lnTo>
                  <a:pt x="1630991" y="44787"/>
                </a:lnTo>
                <a:lnTo>
                  <a:pt x="1690707" y="74645"/>
                </a:lnTo>
                <a:lnTo>
                  <a:pt x="1638456" y="93306"/>
                </a:lnTo>
                <a:lnTo>
                  <a:pt x="1664581" y="119432"/>
                </a:lnTo>
                <a:lnTo>
                  <a:pt x="1575008" y="97039"/>
                </a:lnTo>
                <a:lnTo>
                  <a:pt x="1541417" y="138093"/>
                </a:lnTo>
                <a:lnTo>
                  <a:pt x="1616062" y="123164"/>
                </a:lnTo>
                <a:lnTo>
                  <a:pt x="1604866" y="164219"/>
                </a:lnTo>
                <a:lnTo>
                  <a:pt x="1556346" y="175416"/>
                </a:lnTo>
                <a:lnTo>
                  <a:pt x="1507827" y="186612"/>
                </a:lnTo>
                <a:lnTo>
                  <a:pt x="1500363" y="227667"/>
                </a:lnTo>
                <a:lnTo>
                  <a:pt x="1541417" y="223935"/>
                </a:lnTo>
                <a:lnTo>
                  <a:pt x="1616062" y="186612"/>
                </a:lnTo>
                <a:lnTo>
                  <a:pt x="1690707" y="123164"/>
                </a:lnTo>
                <a:lnTo>
                  <a:pt x="1683243" y="190345"/>
                </a:lnTo>
                <a:lnTo>
                  <a:pt x="1784013" y="197809"/>
                </a:lnTo>
                <a:lnTo>
                  <a:pt x="1769084" y="212738"/>
                </a:lnTo>
                <a:lnTo>
                  <a:pt x="1817604" y="160487"/>
                </a:lnTo>
                <a:lnTo>
                  <a:pt x="1854926" y="171683"/>
                </a:lnTo>
                <a:lnTo>
                  <a:pt x="1854926" y="212738"/>
                </a:lnTo>
                <a:lnTo>
                  <a:pt x="1881052" y="246328"/>
                </a:lnTo>
                <a:lnTo>
                  <a:pt x="1937035" y="257525"/>
                </a:lnTo>
                <a:lnTo>
                  <a:pt x="1989287" y="250061"/>
                </a:lnTo>
                <a:lnTo>
                  <a:pt x="2030341" y="253793"/>
                </a:lnTo>
                <a:lnTo>
                  <a:pt x="2045270" y="302312"/>
                </a:lnTo>
                <a:lnTo>
                  <a:pt x="2090057" y="291115"/>
                </a:lnTo>
                <a:lnTo>
                  <a:pt x="2134844" y="309777"/>
                </a:lnTo>
                <a:lnTo>
                  <a:pt x="2168435" y="339635"/>
                </a:lnTo>
                <a:lnTo>
                  <a:pt x="2168435" y="339635"/>
                </a:lnTo>
                <a:lnTo>
                  <a:pt x="2205757" y="343367"/>
                </a:lnTo>
                <a:lnTo>
                  <a:pt x="2258008" y="347099"/>
                </a:lnTo>
                <a:lnTo>
                  <a:pt x="2291599" y="350831"/>
                </a:lnTo>
                <a:lnTo>
                  <a:pt x="2369976" y="328438"/>
                </a:lnTo>
                <a:lnTo>
                  <a:pt x="2295331" y="403083"/>
                </a:lnTo>
                <a:lnTo>
                  <a:pt x="2328921" y="447870"/>
                </a:lnTo>
                <a:lnTo>
                  <a:pt x="2306528" y="485192"/>
                </a:lnTo>
                <a:lnTo>
                  <a:pt x="2216954" y="541176"/>
                </a:lnTo>
                <a:lnTo>
                  <a:pt x="2164702" y="593427"/>
                </a:lnTo>
                <a:lnTo>
                  <a:pt x="2138577" y="664340"/>
                </a:lnTo>
                <a:lnTo>
                  <a:pt x="2127380" y="742717"/>
                </a:lnTo>
                <a:lnTo>
                  <a:pt x="2131112" y="843488"/>
                </a:lnTo>
                <a:lnTo>
                  <a:pt x="2138577" y="929329"/>
                </a:lnTo>
                <a:lnTo>
                  <a:pt x="2112451" y="1026368"/>
                </a:lnTo>
                <a:lnTo>
                  <a:pt x="2056467" y="929329"/>
                </a:lnTo>
                <a:lnTo>
                  <a:pt x="2007948" y="925597"/>
                </a:lnTo>
                <a:lnTo>
                  <a:pt x="2007948" y="925597"/>
                </a:lnTo>
                <a:lnTo>
                  <a:pt x="2022877" y="869613"/>
                </a:lnTo>
                <a:lnTo>
                  <a:pt x="2026609" y="843488"/>
                </a:lnTo>
                <a:lnTo>
                  <a:pt x="1963161" y="858417"/>
                </a:lnTo>
                <a:lnTo>
                  <a:pt x="1978090" y="821094"/>
                </a:lnTo>
                <a:lnTo>
                  <a:pt x="1981822" y="761378"/>
                </a:lnTo>
                <a:lnTo>
                  <a:pt x="1959429" y="720323"/>
                </a:lnTo>
                <a:lnTo>
                  <a:pt x="1895981" y="697930"/>
                </a:lnTo>
                <a:lnTo>
                  <a:pt x="1970626" y="638214"/>
                </a:lnTo>
                <a:lnTo>
                  <a:pt x="1951964" y="634482"/>
                </a:lnTo>
                <a:lnTo>
                  <a:pt x="1888516" y="593427"/>
                </a:lnTo>
                <a:lnTo>
                  <a:pt x="1873587" y="608356"/>
                </a:lnTo>
                <a:lnTo>
                  <a:pt x="1810139" y="638214"/>
                </a:lnTo>
                <a:lnTo>
                  <a:pt x="1660849" y="656875"/>
                </a:lnTo>
                <a:lnTo>
                  <a:pt x="1638456" y="705395"/>
                </a:lnTo>
                <a:lnTo>
                  <a:pt x="1672046" y="776307"/>
                </a:lnTo>
                <a:lnTo>
                  <a:pt x="1578740" y="712859"/>
                </a:lnTo>
                <a:lnTo>
                  <a:pt x="1601133" y="757646"/>
                </a:lnTo>
                <a:lnTo>
                  <a:pt x="1586204" y="791236"/>
                </a:lnTo>
                <a:lnTo>
                  <a:pt x="1533953" y="888275"/>
                </a:lnTo>
                <a:lnTo>
                  <a:pt x="1492898" y="947990"/>
                </a:lnTo>
                <a:lnTo>
                  <a:pt x="1504095" y="1030100"/>
                </a:lnTo>
                <a:lnTo>
                  <a:pt x="1589937" y="1104745"/>
                </a:lnTo>
                <a:lnTo>
                  <a:pt x="1664581" y="1119674"/>
                </a:lnTo>
                <a:lnTo>
                  <a:pt x="1664581" y="1160728"/>
                </a:lnTo>
                <a:lnTo>
                  <a:pt x="1664581" y="1179390"/>
                </a:lnTo>
                <a:lnTo>
                  <a:pt x="1664581" y="1179390"/>
                </a:lnTo>
                <a:lnTo>
                  <a:pt x="1672046" y="1198051"/>
                </a:lnTo>
                <a:lnTo>
                  <a:pt x="1694439" y="1231641"/>
                </a:lnTo>
                <a:lnTo>
                  <a:pt x="1754155" y="1190586"/>
                </a:lnTo>
                <a:lnTo>
                  <a:pt x="1843729" y="1190586"/>
                </a:lnTo>
                <a:lnTo>
                  <a:pt x="1933303" y="1257767"/>
                </a:lnTo>
                <a:lnTo>
                  <a:pt x="1993019" y="1369734"/>
                </a:lnTo>
                <a:lnTo>
                  <a:pt x="1959429" y="1481701"/>
                </a:lnTo>
                <a:lnTo>
                  <a:pt x="1679510" y="1888516"/>
                </a:lnTo>
                <a:lnTo>
                  <a:pt x="1649653" y="2030341"/>
                </a:lnTo>
                <a:cubicBezTo>
                  <a:pt x="1634724" y="2029097"/>
                  <a:pt x="1616062" y="2236859"/>
                  <a:pt x="1601133" y="2235615"/>
                </a:cubicBezTo>
                <a:cubicBezTo>
                  <a:pt x="1568787" y="2259874"/>
                  <a:pt x="1522134" y="2217575"/>
                  <a:pt x="1455576" y="2187095"/>
                </a:cubicBezTo>
                <a:cubicBezTo>
                  <a:pt x="1422608" y="2180252"/>
                  <a:pt x="1488544" y="2251786"/>
                  <a:pt x="1414521" y="2265471"/>
                </a:cubicBezTo>
                <a:cubicBezTo>
                  <a:pt x="1379065" y="2270447"/>
                  <a:pt x="1298820" y="2193938"/>
                  <a:pt x="1175657" y="2280401"/>
                </a:cubicBezTo>
                <a:cubicBezTo>
                  <a:pt x="1108477" y="2225039"/>
                  <a:pt x="1018282" y="2296574"/>
                  <a:pt x="1011439" y="2269204"/>
                </a:cubicBezTo>
                <a:cubicBezTo>
                  <a:pt x="977849" y="2245567"/>
                  <a:pt x="1212980" y="2067664"/>
                  <a:pt x="1201783" y="2052735"/>
                </a:cubicBezTo>
                <a:lnTo>
                  <a:pt x="1227909" y="2022877"/>
                </a:lnTo>
                <a:lnTo>
                  <a:pt x="1306286" y="1810139"/>
                </a:lnTo>
                <a:lnTo>
                  <a:pt x="1332412" y="1571275"/>
                </a:lnTo>
                <a:lnTo>
                  <a:pt x="918133" y="1672046"/>
                </a:lnTo>
                <a:lnTo>
                  <a:pt x="951723" y="1750423"/>
                </a:lnTo>
                <a:lnTo>
                  <a:pt x="940526" y="1907177"/>
                </a:lnTo>
                <a:lnTo>
                  <a:pt x="832291" y="2269205"/>
                </a:lnTo>
                <a:cubicBezTo>
                  <a:pt x="814874" y="2225662"/>
                  <a:pt x="778795" y="2312747"/>
                  <a:pt x="761378" y="2269204"/>
                </a:cubicBezTo>
                <a:lnTo>
                  <a:pt x="735253" y="2007948"/>
                </a:lnTo>
                <a:lnTo>
                  <a:pt x="649411" y="1869855"/>
                </a:lnTo>
                <a:lnTo>
                  <a:pt x="627017" y="1832532"/>
                </a:lnTo>
                <a:lnTo>
                  <a:pt x="597159" y="1832532"/>
                </a:lnTo>
                <a:lnTo>
                  <a:pt x="589695" y="1806407"/>
                </a:lnTo>
                <a:lnTo>
                  <a:pt x="533711" y="1866123"/>
                </a:lnTo>
                <a:lnTo>
                  <a:pt x="541176" y="1694439"/>
                </a:lnTo>
                <a:lnTo>
                  <a:pt x="503853" y="1616062"/>
                </a:lnTo>
                <a:lnTo>
                  <a:pt x="373225" y="1533953"/>
                </a:lnTo>
                <a:lnTo>
                  <a:pt x="190345" y="1407057"/>
                </a:lnTo>
                <a:lnTo>
                  <a:pt x="406815" y="1287625"/>
                </a:lnTo>
                <a:lnTo>
                  <a:pt x="544908" y="1130870"/>
                </a:lnTo>
                <a:lnTo>
                  <a:pt x="582230" y="925597"/>
                </a:lnTo>
                <a:lnTo>
                  <a:pt x="556105" y="895739"/>
                </a:lnTo>
                <a:lnTo>
                  <a:pt x="533711" y="873346"/>
                </a:lnTo>
                <a:lnTo>
                  <a:pt x="485192" y="918132"/>
                </a:lnTo>
                <a:lnTo>
                  <a:pt x="466531" y="1048761"/>
                </a:lnTo>
                <a:cubicBezTo>
                  <a:pt x="462799" y="1037564"/>
                  <a:pt x="459571" y="1026187"/>
                  <a:pt x="455334" y="1015171"/>
                </a:cubicBezTo>
                <a:cubicBezTo>
                  <a:pt x="453337" y="1009978"/>
                  <a:pt x="447870" y="1000242"/>
                  <a:pt x="447870" y="1000242"/>
                </a:cubicBezTo>
                <a:lnTo>
                  <a:pt x="388154" y="977848"/>
                </a:lnTo>
                <a:lnTo>
                  <a:pt x="339635" y="914400"/>
                </a:lnTo>
                <a:lnTo>
                  <a:pt x="313509" y="974116"/>
                </a:lnTo>
                <a:lnTo>
                  <a:pt x="250061" y="906936"/>
                </a:lnTo>
                <a:lnTo>
                  <a:pt x="227667" y="944258"/>
                </a:lnTo>
                <a:lnTo>
                  <a:pt x="186613" y="947990"/>
                </a:lnTo>
                <a:lnTo>
                  <a:pt x="164219" y="966652"/>
                </a:lnTo>
                <a:lnTo>
                  <a:pt x="119432" y="1003974"/>
                </a:lnTo>
                <a:lnTo>
                  <a:pt x="85842" y="985313"/>
                </a:lnTo>
                <a:lnTo>
                  <a:pt x="85842" y="940526"/>
                </a:lnTo>
                <a:lnTo>
                  <a:pt x="59716" y="892007"/>
                </a:lnTo>
                <a:lnTo>
                  <a:pt x="0" y="940526"/>
                </a:lnTo>
                <a:lnTo>
                  <a:pt x="26126" y="843488"/>
                </a:lnTo>
                <a:lnTo>
                  <a:pt x="134361" y="690466"/>
                </a:lnTo>
                <a:lnTo>
                  <a:pt x="216470" y="597159"/>
                </a:lnTo>
                <a:lnTo>
                  <a:pt x="209006" y="552372"/>
                </a:lnTo>
                <a:lnTo>
                  <a:pt x="197809" y="533711"/>
                </a:lnTo>
                <a:lnTo>
                  <a:pt x="287383" y="541176"/>
                </a:lnTo>
                <a:lnTo>
                  <a:pt x="223935" y="488924"/>
                </a:lnTo>
                <a:lnTo>
                  <a:pt x="212738" y="473995"/>
                </a:lnTo>
                <a:lnTo>
                  <a:pt x="212738" y="444137"/>
                </a:lnTo>
                <a:lnTo>
                  <a:pt x="212738" y="444137"/>
                </a:lnTo>
                <a:lnTo>
                  <a:pt x="209006" y="384421"/>
                </a:lnTo>
                <a:lnTo>
                  <a:pt x="216470" y="347099"/>
                </a:lnTo>
                <a:lnTo>
                  <a:pt x="268722" y="373225"/>
                </a:lnTo>
                <a:lnTo>
                  <a:pt x="298580" y="354563"/>
                </a:lnTo>
                <a:lnTo>
                  <a:pt x="309777" y="324706"/>
                </a:lnTo>
                <a:lnTo>
                  <a:pt x="324706" y="421744"/>
                </a:lnTo>
                <a:lnTo>
                  <a:pt x="354564" y="481460"/>
                </a:lnTo>
                <a:lnTo>
                  <a:pt x="373225" y="459066"/>
                </a:lnTo>
                <a:lnTo>
                  <a:pt x="406815" y="492657"/>
                </a:lnTo>
                <a:lnTo>
                  <a:pt x="432941" y="444137"/>
                </a:lnTo>
                <a:lnTo>
                  <a:pt x="459066" y="507586"/>
                </a:lnTo>
                <a:lnTo>
                  <a:pt x="529979" y="403083"/>
                </a:lnTo>
                <a:lnTo>
                  <a:pt x="619553" y="358296"/>
                </a:lnTo>
                <a:lnTo>
                  <a:pt x="552373" y="354563"/>
                </a:lnTo>
                <a:lnTo>
                  <a:pt x="544908" y="306044"/>
                </a:lnTo>
                <a:lnTo>
                  <a:pt x="492657" y="324706"/>
                </a:lnTo>
                <a:lnTo>
                  <a:pt x="477728" y="291115"/>
                </a:lnTo>
                <a:lnTo>
                  <a:pt x="600892" y="216470"/>
                </a:lnTo>
                <a:lnTo>
                  <a:pt x="660608" y="253793"/>
                </a:lnTo>
                <a:lnTo>
                  <a:pt x="645679" y="186612"/>
                </a:lnTo>
                <a:lnTo>
                  <a:pt x="746449" y="52252"/>
                </a:lnTo>
                <a:lnTo>
                  <a:pt x="142945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B3293C2-D003-4499-983D-CD1F17B7C35E}"/>
              </a:ext>
            </a:extLst>
          </p:cNvPr>
          <p:cNvSpPr/>
          <p:nvPr/>
        </p:nvSpPr>
        <p:spPr>
          <a:xfrm>
            <a:off x="2049137" y="1702106"/>
            <a:ext cx="1594692" cy="669275"/>
          </a:xfrm>
          <a:custGeom>
            <a:avLst/>
            <a:gdLst>
              <a:gd name="connsiteX0" fmla="*/ 1035586 w 1594692"/>
              <a:gd name="connsiteY0" fmla="*/ 669275 h 669275"/>
              <a:gd name="connsiteX1" fmla="*/ 1288974 w 1594692"/>
              <a:gd name="connsiteY1" fmla="*/ 517793 h 669275"/>
              <a:gd name="connsiteX2" fmla="*/ 1305499 w 1594692"/>
              <a:gd name="connsiteY2" fmla="*/ 498513 h 669275"/>
              <a:gd name="connsiteX3" fmla="*/ 1355075 w 1594692"/>
              <a:gd name="connsiteY3" fmla="*/ 421395 h 669275"/>
              <a:gd name="connsiteX4" fmla="*/ 1374355 w 1594692"/>
              <a:gd name="connsiteY4" fmla="*/ 429658 h 669275"/>
              <a:gd name="connsiteX5" fmla="*/ 1404651 w 1594692"/>
              <a:gd name="connsiteY5" fmla="*/ 418641 h 669275"/>
              <a:gd name="connsiteX6" fmla="*/ 1410159 w 1594692"/>
              <a:gd name="connsiteY6" fmla="*/ 374574 h 669275"/>
              <a:gd name="connsiteX7" fmla="*/ 1443210 w 1594692"/>
              <a:gd name="connsiteY7" fmla="*/ 371819 h 669275"/>
              <a:gd name="connsiteX8" fmla="*/ 1448718 w 1594692"/>
              <a:gd name="connsiteY8" fmla="*/ 341523 h 669275"/>
              <a:gd name="connsiteX9" fmla="*/ 1448718 w 1594692"/>
              <a:gd name="connsiteY9" fmla="*/ 341523 h 669275"/>
              <a:gd name="connsiteX10" fmla="*/ 1437702 w 1594692"/>
              <a:gd name="connsiteY10" fmla="*/ 319489 h 669275"/>
              <a:gd name="connsiteX11" fmla="*/ 1492786 w 1594692"/>
              <a:gd name="connsiteY11" fmla="*/ 272667 h 669275"/>
              <a:gd name="connsiteX12" fmla="*/ 1517574 w 1594692"/>
              <a:gd name="connsiteY12" fmla="*/ 319489 h 669275"/>
              <a:gd name="connsiteX13" fmla="*/ 1509311 w 1594692"/>
              <a:gd name="connsiteY13" fmla="*/ 393853 h 669275"/>
              <a:gd name="connsiteX14" fmla="*/ 1542362 w 1594692"/>
              <a:gd name="connsiteY14" fmla="*/ 371819 h 669275"/>
              <a:gd name="connsiteX15" fmla="*/ 1542362 w 1594692"/>
              <a:gd name="connsiteY15" fmla="*/ 371819 h 669275"/>
              <a:gd name="connsiteX16" fmla="*/ 1539608 w 1594692"/>
              <a:gd name="connsiteY16" fmla="*/ 407624 h 669275"/>
              <a:gd name="connsiteX17" fmla="*/ 1594692 w 1594692"/>
              <a:gd name="connsiteY17" fmla="*/ 385590 h 669275"/>
              <a:gd name="connsiteX18" fmla="*/ 1594692 w 1594692"/>
              <a:gd name="connsiteY18" fmla="*/ 308472 h 669275"/>
              <a:gd name="connsiteX19" fmla="*/ 1514820 w 1594692"/>
              <a:gd name="connsiteY19" fmla="*/ 245125 h 669275"/>
              <a:gd name="connsiteX20" fmla="*/ 1492786 w 1594692"/>
              <a:gd name="connsiteY20" fmla="*/ 231354 h 669275"/>
              <a:gd name="connsiteX21" fmla="*/ 1525836 w 1594692"/>
              <a:gd name="connsiteY21" fmla="*/ 173516 h 669275"/>
              <a:gd name="connsiteX22" fmla="*/ 1465244 w 1594692"/>
              <a:gd name="connsiteY22" fmla="*/ 173516 h 669275"/>
              <a:gd name="connsiteX23" fmla="*/ 1407405 w 1594692"/>
              <a:gd name="connsiteY23" fmla="*/ 206566 h 669275"/>
              <a:gd name="connsiteX24" fmla="*/ 1374355 w 1594692"/>
              <a:gd name="connsiteY24" fmla="*/ 181778 h 669275"/>
              <a:gd name="connsiteX25" fmla="*/ 1330287 w 1594692"/>
              <a:gd name="connsiteY25" fmla="*/ 168007 h 669275"/>
              <a:gd name="connsiteX26" fmla="*/ 1272449 w 1594692"/>
              <a:gd name="connsiteY26" fmla="*/ 176270 h 669275"/>
              <a:gd name="connsiteX27" fmla="*/ 1233890 w 1594692"/>
              <a:gd name="connsiteY27" fmla="*/ 181778 h 669275"/>
              <a:gd name="connsiteX28" fmla="*/ 1209102 w 1594692"/>
              <a:gd name="connsiteY28" fmla="*/ 165253 h 669275"/>
              <a:gd name="connsiteX29" fmla="*/ 1228381 w 1594692"/>
              <a:gd name="connsiteY29" fmla="*/ 118431 h 669275"/>
              <a:gd name="connsiteX30" fmla="*/ 1016306 w 1594692"/>
              <a:gd name="connsiteY30" fmla="*/ 140465 h 669275"/>
              <a:gd name="connsiteX31" fmla="*/ 881350 w 1594692"/>
              <a:gd name="connsiteY31" fmla="*/ 170761 h 669275"/>
              <a:gd name="connsiteX32" fmla="*/ 886858 w 1594692"/>
              <a:gd name="connsiteY32" fmla="*/ 184533 h 669275"/>
              <a:gd name="connsiteX33" fmla="*/ 900629 w 1594692"/>
              <a:gd name="connsiteY33" fmla="*/ 236863 h 669275"/>
              <a:gd name="connsiteX34" fmla="*/ 881350 w 1594692"/>
              <a:gd name="connsiteY34" fmla="*/ 258896 h 669275"/>
              <a:gd name="connsiteX35" fmla="*/ 834528 w 1594692"/>
              <a:gd name="connsiteY35" fmla="*/ 253388 h 669275"/>
              <a:gd name="connsiteX36" fmla="*/ 856562 w 1594692"/>
              <a:gd name="connsiteY36" fmla="*/ 148728 h 669275"/>
              <a:gd name="connsiteX37" fmla="*/ 806986 w 1594692"/>
              <a:gd name="connsiteY37" fmla="*/ 137711 h 669275"/>
              <a:gd name="connsiteX38" fmla="*/ 826265 w 1594692"/>
              <a:gd name="connsiteY38" fmla="*/ 173516 h 669275"/>
              <a:gd name="connsiteX39" fmla="*/ 798723 w 1594692"/>
              <a:gd name="connsiteY39" fmla="*/ 217583 h 669275"/>
              <a:gd name="connsiteX40" fmla="*/ 746393 w 1594692"/>
              <a:gd name="connsiteY40" fmla="*/ 242371 h 669275"/>
              <a:gd name="connsiteX41" fmla="*/ 757410 w 1594692"/>
              <a:gd name="connsiteY41" fmla="*/ 151482 h 669275"/>
              <a:gd name="connsiteX42" fmla="*/ 743639 w 1594692"/>
              <a:gd name="connsiteY42" fmla="*/ 190041 h 669275"/>
              <a:gd name="connsiteX43" fmla="*/ 727114 w 1594692"/>
              <a:gd name="connsiteY43" fmla="*/ 179024 h 669275"/>
              <a:gd name="connsiteX44" fmla="*/ 718851 w 1594692"/>
              <a:gd name="connsiteY44" fmla="*/ 132202 h 669275"/>
              <a:gd name="connsiteX45" fmla="*/ 691309 w 1594692"/>
              <a:gd name="connsiteY45" fmla="*/ 129448 h 669275"/>
              <a:gd name="connsiteX46" fmla="*/ 683046 w 1594692"/>
              <a:gd name="connsiteY46" fmla="*/ 272667 h 669275"/>
              <a:gd name="connsiteX47" fmla="*/ 647241 w 1594692"/>
              <a:gd name="connsiteY47" fmla="*/ 129448 h 669275"/>
              <a:gd name="connsiteX48" fmla="*/ 603174 w 1594692"/>
              <a:gd name="connsiteY48" fmla="*/ 184533 h 669275"/>
              <a:gd name="connsiteX49" fmla="*/ 542581 w 1594692"/>
              <a:gd name="connsiteY49" fmla="*/ 181778 h 669275"/>
              <a:gd name="connsiteX50" fmla="*/ 531564 w 1594692"/>
              <a:gd name="connsiteY50" fmla="*/ 126694 h 669275"/>
              <a:gd name="connsiteX51" fmla="*/ 561861 w 1594692"/>
              <a:gd name="connsiteY51" fmla="*/ 93643 h 669275"/>
              <a:gd name="connsiteX52" fmla="*/ 677538 w 1594692"/>
              <a:gd name="connsiteY52" fmla="*/ 46822 h 669275"/>
              <a:gd name="connsiteX53" fmla="*/ 608682 w 1594692"/>
              <a:gd name="connsiteY53" fmla="*/ 38559 h 669275"/>
              <a:gd name="connsiteX54" fmla="*/ 572877 w 1594692"/>
              <a:gd name="connsiteY54" fmla="*/ 52330 h 669275"/>
              <a:gd name="connsiteX55" fmla="*/ 572877 w 1594692"/>
              <a:gd name="connsiteY55" fmla="*/ 52330 h 669275"/>
              <a:gd name="connsiteX56" fmla="*/ 564615 w 1594692"/>
              <a:gd name="connsiteY56" fmla="*/ 8263 h 669275"/>
              <a:gd name="connsiteX57" fmla="*/ 539827 w 1594692"/>
              <a:gd name="connsiteY57" fmla="*/ 0 h 669275"/>
              <a:gd name="connsiteX58" fmla="*/ 506776 w 1594692"/>
              <a:gd name="connsiteY58" fmla="*/ 2754 h 669275"/>
              <a:gd name="connsiteX59" fmla="*/ 498514 w 1594692"/>
              <a:gd name="connsiteY59" fmla="*/ 30296 h 669275"/>
              <a:gd name="connsiteX60" fmla="*/ 440675 w 1594692"/>
              <a:gd name="connsiteY60" fmla="*/ 99152 h 669275"/>
              <a:gd name="connsiteX61" fmla="*/ 355294 w 1594692"/>
              <a:gd name="connsiteY61" fmla="*/ 165253 h 669275"/>
              <a:gd name="connsiteX62" fmla="*/ 267159 w 1594692"/>
              <a:gd name="connsiteY62" fmla="*/ 184533 h 669275"/>
              <a:gd name="connsiteX63" fmla="*/ 322244 w 1594692"/>
              <a:gd name="connsiteY63" fmla="*/ 223092 h 669275"/>
              <a:gd name="connsiteX64" fmla="*/ 289193 w 1594692"/>
              <a:gd name="connsiteY64" fmla="*/ 245125 h 669275"/>
              <a:gd name="connsiteX65" fmla="*/ 280930 w 1594692"/>
              <a:gd name="connsiteY65" fmla="*/ 275422 h 669275"/>
              <a:gd name="connsiteX66" fmla="*/ 250634 w 1594692"/>
              <a:gd name="connsiteY66" fmla="*/ 187287 h 669275"/>
              <a:gd name="connsiteX67" fmla="*/ 214829 w 1594692"/>
              <a:gd name="connsiteY67" fmla="*/ 220337 h 669275"/>
              <a:gd name="connsiteX68" fmla="*/ 168008 w 1594692"/>
              <a:gd name="connsiteY68" fmla="*/ 344277 h 669275"/>
              <a:gd name="connsiteX69" fmla="*/ 151482 w 1594692"/>
              <a:gd name="connsiteY69" fmla="*/ 256142 h 669275"/>
              <a:gd name="connsiteX70" fmla="*/ 165253 w 1594692"/>
              <a:gd name="connsiteY70" fmla="*/ 225846 h 669275"/>
              <a:gd name="connsiteX71" fmla="*/ 101906 w 1594692"/>
              <a:gd name="connsiteY71" fmla="*/ 242371 h 669275"/>
              <a:gd name="connsiteX72" fmla="*/ 104661 w 1594692"/>
              <a:gd name="connsiteY72" fmla="*/ 289193 h 669275"/>
              <a:gd name="connsiteX73" fmla="*/ 104661 w 1594692"/>
              <a:gd name="connsiteY73" fmla="*/ 313981 h 669275"/>
              <a:gd name="connsiteX74" fmla="*/ 63347 w 1594692"/>
              <a:gd name="connsiteY74" fmla="*/ 305718 h 669275"/>
              <a:gd name="connsiteX75" fmla="*/ 22034 w 1594692"/>
              <a:gd name="connsiteY75" fmla="*/ 341523 h 669275"/>
              <a:gd name="connsiteX76" fmla="*/ 49576 w 1594692"/>
              <a:gd name="connsiteY76" fmla="*/ 366311 h 669275"/>
              <a:gd name="connsiteX77" fmla="*/ 11017 w 1594692"/>
              <a:gd name="connsiteY77" fmla="*/ 407624 h 669275"/>
              <a:gd name="connsiteX78" fmla="*/ 77118 w 1594692"/>
              <a:gd name="connsiteY78" fmla="*/ 451692 h 669275"/>
              <a:gd name="connsiteX79" fmla="*/ 93644 w 1594692"/>
              <a:gd name="connsiteY79" fmla="*/ 490251 h 669275"/>
              <a:gd name="connsiteX80" fmla="*/ 0 w 1594692"/>
              <a:gd name="connsiteY80" fmla="*/ 462708 h 669275"/>
              <a:gd name="connsiteX81" fmla="*/ 8263 w 1594692"/>
              <a:gd name="connsiteY81" fmla="*/ 548089 h 669275"/>
              <a:gd name="connsiteX82" fmla="*/ 35805 w 1594692"/>
              <a:gd name="connsiteY82" fmla="*/ 616945 h 669275"/>
              <a:gd name="connsiteX83" fmla="*/ 63347 w 1594692"/>
              <a:gd name="connsiteY83" fmla="*/ 622453 h 669275"/>
              <a:gd name="connsiteX84" fmla="*/ 101906 w 1594692"/>
              <a:gd name="connsiteY84" fmla="*/ 622453 h 669275"/>
              <a:gd name="connsiteX85" fmla="*/ 192796 w 1594692"/>
              <a:gd name="connsiteY85" fmla="*/ 583894 h 669275"/>
              <a:gd name="connsiteX86" fmla="*/ 256143 w 1594692"/>
              <a:gd name="connsiteY86" fmla="*/ 556352 h 669275"/>
              <a:gd name="connsiteX87" fmla="*/ 440675 w 1594692"/>
              <a:gd name="connsiteY87" fmla="*/ 509530 h 669275"/>
              <a:gd name="connsiteX88" fmla="*/ 966730 w 1594692"/>
              <a:gd name="connsiteY88" fmla="*/ 600419 h 669275"/>
              <a:gd name="connsiteX89" fmla="*/ 1035586 w 1594692"/>
              <a:gd name="connsiteY89" fmla="*/ 669275 h 66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594692" h="669275">
                <a:moveTo>
                  <a:pt x="1035586" y="669275"/>
                </a:moveTo>
                <a:lnTo>
                  <a:pt x="1288974" y="517793"/>
                </a:lnTo>
                <a:lnTo>
                  <a:pt x="1305499" y="498513"/>
                </a:lnTo>
                <a:lnTo>
                  <a:pt x="1355075" y="421395"/>
                </a:lnTo>
                <a:lnTo>
                  <a:pt x="1374355" y="429658"/>
                </a:lnTo>
                <a:lnTo>
                  <a:pt x="1404651" y="418641"/>
                </a:lnTo>
                <a:lnTo>
                  <a:pt x="1410159" y="374574"/>
                </a:lnTo>
                <a:lnTo>
                  <a:pt x="1443210" y="371819"/>
                </a:lnTo>
                <a:cubicBezTo>
                  <a:pt x="1446093" y="342985"/>
                  <a:pt x="1439440" y="350801"/>
                  <a:pt x="1448718" y="341523"/>
                </a:cubicBezTo>
                <a:lnTo>
                  <a:pt x="1448718" y="341523"/>
                </a:lnTo>
                <a:lnTo>
                  <a:pt x="1437702" y="319489"/>
                </a:lnTo>
                <a:lnTo>
                  <a:pt x="1492786" y="272667"/>
                </a:lnTo>
                <a:lnTo>
                  <a:pt x="1517574" y="319489"/>
                </a:lnTo>
                <a:lnTo>
                  <a:pt x="1509311" y="393853"/>
                </a:lnTo>
                <a:lnTo>
                  <a:pt x="1542362" y="371819"/>
                </a:lnTo>
                <a:lnTo>
                  <a:pt x="1542362" y="371819"/>
                </a:lnTo>
                <a:lnTo>
                  <a:pt x="1539608" y="407624"/>
                </a:lnTo>
                <a:lnTo>
                  <a:pt x="1594692" y="385590"/>
                </a:lnTo>
                <a:lnTo>
                  <a:pt x="1594692" y="308472"/>
                </a:lnTo>
                <a:lnTo>
                  <a:pt x="1514820" y="245125"/>
                </a:lnTo>
                <a:lnTo>
                  <a:pt x="1492786" y="231354"/>
                </a:lnTo>
                <a:lnTo>
                  <a:pt x="1525836" y="173516"/>
                </a:lnTo>
                <a:lnTo>
                  <a:pt x="1465244" y="173516"/>
                </a:lnTo>
                <a:lnTo>
                  <a:pt x="1407405" y="206566"/>
                </a:lnTo>
                <a:lnTo>
                  <a:pt x="1374355" y="181778"/>
                </a:lnTo>
                <a:lnTo>
                  <a:pt x="1330287" y="168007"/>
                </a:lnTo>
                <a:lnTo>
                  <a:pt x="1272449" y="176270"/>
                </a:lnTo>
                <a:lnTo>
                  <a:pt x="1233890" y="181778"/>
                </a:lnTo>
                <a:lnTo>
                  <a:pt x="1209102" y="165253"/>
                </a:lnTo>
                <a:lnTo>
                  <a:pt x="1228381" y="118431"/>
                </a:lnTo>
                <a:lnTo>
                  <a:pt x="1016306" y="140465"/>
                </a:lnTo>
                <a:lnTo>
                  <a:pt x="881350" y="170761"/>
                </a:lnTo>
                <a:lnTo>
                  <a:pt x="886858" y="184533"/>
                </a:lnTo>
                <a:lnTo>
                  <a:pt x="900629" y="236863"/>
                </a:lnTo>
                <a:lnTo>
                  <a:pt x="881350" y="258896"/>
                </a:lnTo>
                <a:lnTo>
                  <a:pt x="834528" y="253388"/>
                </a:lnTo>
                <a:lnTo>
                  <a:pt x="856562" y="148728"/>
                </a:lnTo>
                <a:lnTo>
                  <a:pt x="806986" y="137711"/>
                </a:lnTo>
                <a:lnTo>
                  <a:pt x="826265" y="173516"/>
                </a:lnTo>
                <a:lnTo>
                  <a:pt x="798723" y="217583"/>
                </a:lnTo>
                <a:lnTo>
                  <a:pt x="746393" y="242371"/>
                </a:lnTo>
                <a:lnTo>
                  <a:pt x="757410" y="151482"/>
                </a:lnTo>
                <a:lnTo>
                  <a:pt x="743639" y="190041"/>
                </a:lnTo>
                <a:lnTo>
                  <a:pt x="727114" y="179024"/>
                </a:lnTo>
                <a:lnTo>
                  <a:pt x="718851" y="132202"/>
                </a:lnTo>
                <a:lnTo>
                  <a:pt x="691309" y="129448"/>
                </a:lnTo>
                <a:lnTo>
                  <a:pt x="683046" y="272667"/>
                </a:lnTo>
                <a:lnTo>
                  <a:pt x="647241" y="129448"/>
                </a:lnTo>
                <a:lnTo>
                  <a:pt x="603174" y="184533"/>
                </a:lnTo>
                <a:lnTo>
                  <a:pt x="542581" y="181778"/>
                </a:lnTo>
                <a:lnTo>
                  <a:pt x="531564" y="126694"/>
                </a:lnTo>
                <a:lnTo>
                  <a:pt x="561861" y="93643"/>
                </a:lnTo>
                <a:lnTo>
                  <a:pt x="677538" y="46822"/>
                </a:lnTo>
                <a:lnTo>
                  <a:pt x="608682" y="38559"/>
                </a:lnTo>
                <a:lnTo>
                  <a:pt x="572877" y="52330"/>
                </a:lnTo>
                <a:lnTo>
                  <a:pt x="572877" y="52330"/>
                </a:lnTo>
                <a:lnTo>
                  <a:pt x="564615" y="8263"/>
                </a:lnTo>
                <a:lnTo>
                  <a:pt x="539827" y="0"/>
                </a:lnTo>
                <a:lnTo>
                  <a:pt x="506776" y="2754"/>
                </a:lnTo>
                <a:lnTo>
                  <a:pt x="498514" y="30296"/>
                </a:lnTo>
                <a:lnTo>
                  <a:pt x="440675" y="99152"/>
                </a:lnTo>
                <a:lnTo>
                  <a:pt x="355294" y="165253"/>
                </a:lnTo>
                <a:lnTo>
                  <a:pt x="267159" y="184533"/>
                </a:lnTo>
                <a:lnTo>
                  <a:pt x="322244" y="223092"/>
                </a:lnTo>
                <a:lnTo>
                  <a:pt x="289193" y="245125"/>
                </a:lnTo>
                <a:lnTo>
                  <a:pt x="280930" y="275422"/>
                </a:lnTo>
                <a:lnTo>
                  <a:pt x="250634" y="187287"/>
                </a:lnTo>
                <a:lnTo>
                  <a:pt x="214829" y="220337"/>
                </a:lnTo>
                <a:lnTo>
                  <a:pt x="168008" y="344277"/>
                </a:lnTo>
                <a:lnTo>
                  <a:pt x="151482" y="256142"/>
                </a:lnTo>
                <a:lnTo>
                  <a:pt x="165253" y="225846"/>
                </a:lnTo>
                <a:lnTo>
                  <a:pt x="101906" y="242371"/>
                </a:lnTo>
                <a:lnTo>
                  <a:pt x="104661" y="289193"/>
                </a:lnTo>
                <a:lnTo>
                  <a:pt x="104661" y="313981"/>
                </a:lnTo>
                <a:lnTo>
                  <a:pt x="63347" y="305718"/>
                </a:lnTo>
                <a:lnTo>
                  <a:pt x="22034" y="341523"/>
                </a:lnTo>
                <a:lnTo>
                  <a:pt x="49576" y="366311"/>
                </a:lnTo>
                <a:lnTo>
                  <a:pt x="11017" y="407624"/>
                </a:lnTo>
                <a:lnTo>
                  <a:pt x="77118" y="451692"/>
                </a:lnTo>
                <a:lnTo>
                  <a:pt x="93644" y="490251"/>
                </a:lnTo>
                <a:lnTo>
                  <a:pt x="0" y="462708"/>
                </a:lnTo>
                <a:lnTo>
                  <a:pt x="8263" y="548089"/>
                </a:lnTo>
                <a:lnTo>
                  <a:pt x="35805" y="616945"/>
                </a:lnTo>
                <a:lnTo>
                  <a:pt x="63347" y="622453"/>
                </a:lnTo>
                <a:lnTo>
                  <a:pt x="101906" y="622453"/>
                </a:lnTo>
                <a:lnTo>
                  <a:pt x="192796" y="583894"/>
                </a:lnTo>
                <a:lnTo>
                  <a:pt x="256143" y="556352"/>
                </a:lnTo>
                <a:lnTo>
                  <a:pt x="440675" y="509530"/>
                </a:lnTo>
                <a:lnTo>
                  <a:pt x="966730" y="600419"/>
                </a:lnTo>
                <a:lnTo>
                  <a:pt x="1035586" y="669275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8E52D1B-E9A5-41E1-BCA0-527A64101569}"/>
              </a:ext>
            </a:extLst>
          </p:cNvPr>
          <p:cNvSpPr/>
          <p:nvPr/>
        </p:nvSpPr>
        <p:spPr>
          <a:xfrm>
            <a:off x="2232289" y="2135347"/>
            <a:ext cx="961561" cy="961561"/>
          </a:xfrm>
          <a:custGeom>
            <a:avLst/>
            <a:gdLst>
              <a:gd name="connsiteX0" fmla="*/ 248905 w 961561"/>
              <a:gd name="connsiteY0" fmla="*/ 65501 h 961561"/>
              <a:gd name="connsiteX1" fmla="*/ 196504 w 961561"/>
              <a:gd name="connsiteY1" fmla="*/ 115282 h 961561"/>
              <a:gd name="connsiteX2" fmla="*/ 151963 w 961561"/>
              <a:gd name="connsiteY2" fmla="*/ 330127 h 961561"/>
              <a:gd name="connsiteX3" fmla="*/ 165063 w 961561"/>
              <a:gd name="connsiteY3" fmla="*/ 282966 h 961561"/>
              <a:gd name="connsiteX4" fmla="*/ 123143 w 961561"/>
              <a:gd name="connsiteY4" fmla="*/ 259385 h 961561"/>
              <a:gd name="connsiteX5" fmla="*/ 62881 w 961561"/>
              <a:gd name="connsiteY5" fmla="*/ 254145 h 961561"/>
              <a:gd name="connsiteX6" fmla="*/ 15720 w 961561"/>
              <a:gd name="connsiteY6" fmla="*/ 230565 h 961561"/>
              <a:gd name="connsiteX7" fmla="*/ 23580 w 961561"/>
              <a:gd name="connsiteY7" fmla="*/ 272486 h 961561"/>
              <a:gd name="connsiteX8" fmla="*/ 0 w 961561"/>
              <a:gd name="connsiteY8" fmla="*/ 280346 h 961561"/>
              <a:gd name="connsiteX9" fmla="*/ 49781 w 961561"/>
              <a:gd name="connsiteY9" fmla="*/ 306546 h 961561"/>
              <a:gd name="connsiteX10" fmla="*/ 34061 w 961561"/>
              <a:gd name="connsiteY10" fmla="*/ 343227 h 961561"/>
              <a:gd name="connsiteX11" fmla="*/ 7860 w 961561"/>
              <a:gd name="connsiteY11" fmla="*/ 393008 h 961561"/>
              <a:gd name="connsiteX12" fmla="*/ 18340 w 961561"/>
              <a:gd name="connsiteY12" fmla="*/ 434929 h 961561"/>
              <a:gd name="connsiteX13" fmla="*/ 96942 w 961561"/>
              <a:gd name="connsiteY13" fmla="*/ 484710 h 961561"/>
              <a:gd name="connsiteX14" fmla="*/ 125763 w 961561"/>
              <a:gd name="connsiteY14" fmla="*/ 482090 h 961561"/>
              <a:gd name="connsiteX15" fmla="*/ 65501 w 961561"/>
              <a:gd name="connsiteY15" fmla="*/ 686455 h 961561"/>
              <a:gd name="connsiteX16" fmla="*/ 49781 w 961561"/>
              <a:gd name="connsiteY16" fmla="*/ 728376 h 961561"/>
              <a:gd name="connsiteX17" fmla="*/ 133623 w 961561"/>
              <a:gd name="connsiteY17" fmla="*/ 814838 h 961561"/>
              <a:gd name="connsiteX18" fmla="*/ 306547 w 961561"/>
              <a:gd name="connsiteY18" fmla="*/ 919640 h 961561"/>
              <a:gd name="connsiteX19" fmla="*/ 421829 w 961561"/>
              <a:gd name="connsiteY19" fmla="*/ 961561 h 961561"/>
              <a:gd name="connsiteX20" fmla="*/ 539732 w 961561"/>
              <a:gd name="connsiteY20" fmla="*/ 927500 h 961561"/>
              <a:gd name="connsiteX21" fmla="*/ 605233 w 961561"/>
              <a:gd name="connsiteY21" fmla="*/ 854138 h 961561"/>
              <a:gd name="connsiteX22" fmla="*/ 707415 w 961561"/>
              <a:gd name="connsiteY22" fmla="*/ 772917 h 961561"/>
              <a:gd name="connsiteX23" fmla="*/ 825318 w 961561"/>
              <a:gd name="connsiteY23" fmla="*/ 702175 h 961561"/>
              <a:gd name="connsiteX24" fmla="*/ 778157 w 961561"/>
              <a:gd name="connsiteY24" fmla="*/ 542352 h 961561"/>
              <a:gd name="connsiteX25" fmla="*/ 786017 w 961561"/>
              <a:gd name="connsiteY25" fmla="*/ 492570 h 961561"/>
              <a:gd name="connsiteX26" fmla="*/ 872479 w 961561"/>
              <a:gd name="connsiteY26" fmla="*/ 482090 h 961561"/>
              <a:gd name="connsiteX27" fmla="*/ 893439 w 961561"/>
              <a:gd name="connsiteY27" fmla="*/ 419209 h 961561"/>
              <a:gd name="connsiteX28" fmla="*/ 882959 w 961561"/>
              <a:gd name="connsiteY28" fmla="*/ 374668 h 961561"/>
              <a:gd name="connsiteX29" fmla="*/ 898679 w 961561"/>
              <a:gd name="connsiteY29" fmla="*/ 353707 h 961561"/>
              <a:gd name="connsiteX30" fmla="*/ 961561 w 961561"/>
              <a:gd name="connsiteY30" fmla="*/ 348467 h 961561"/>
              <a:gd name="connsiteX31" fmla="*/ 903920 w 961561"/>
              <a:gd name="connsiteY31" fmla="*/ 317027 h 961561"/>
              <a:gd name="connsiteX32" fmla="*/ 851518 w 961561"/>
              <a:gd name="connsiteY32" fmla="*/ 327507 h 961561"/>
              <a:gd name="connsiteX33" fmla="*/ 877719 w 961561"/>
              <a:gd name="connsiteY33" fmla="*/ 275106 h 961561"/>
              <a:gd name="connsiteX34" fmla="*/ 838418 w 961561"/>
              <a:gd name="connsiteY34" fmla="*/ 280346 h 961561"/>
              <a:gd name="connsiteX35" fmla="*/ 793877 w 961561"/>
              <a:gd name="connsiteY35" fmla="*/ 322267 h 961561"/>
              <a:gd name="connsiteX36" fmla="*/ 772917 w 961561"/>
              <a:gd name="connsiteY36" fmla="*/ 296066 h 961561"/>
              <a:gd name="connsiteX37" fmla="*/ 806977 w 961561"/>
              <a:gd name="connsiteY37" fmla="*/ 264625 h 961561"/>
              <a:gd name="connsiteX38" fmla="*/ 830558 w 961561"/>
              <a:gd name="connsiteY38" fmla="*/ 217464 h 961561"/>
              <a:gd name="connsiteX39" fmla="*/ 809598 w 961561"/>
              <a:gd name="connsiteY39" fmla="*/ 178164 h 961561"/>
              <a:gd name="connsiteX40" fmla="*/ 796497 w 961561"/>
              <a:gd name="connsiteY40" fmla="*/ 165063 h 961561"/>
              <a:gd name="connsiteX41" fmla="*/ 770297 w 961561"/>
              <a:gd name="connsiteY41" fmla="*/ 83842 h 961561"/>
              <a:gd name="connsiteX42" fmla="*/ 717896 w 961561"/>
              <a:gd name="connsiteY42" fmla="*/ 47161 h 961561"/>
              <a:gd name="connsiteX43" fmla="*/ 641914 w 961561"/>
              <a:gd name="connsiteY43" fmla="*/ 13100 h 961561"/>
              <a:gd name="connsiteX44" fmla="*/ 628814 w 961561"/>
              <a:gd name="connsiteY44" fmla="*/ 13100 h 961561"/>
              <a:gd name="connsiteX45" fmla="*/ 317027 w 961561"/>
              <a:gd name="connsiteY45" fmla="*/ 0 h 961561"/>
              <a:gd name="connsiteX46" fmla="*/ 248905 w 961561"/>
              <a:gd name="connsiteY46" fmla="*/ 65501 h 96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961561" h="961561">
                <a:moveTo>
                  <a:pt x="248905" y="65501"/>
                </a:moveTo>
                <a:lnTo>
                  <a:pt x="196504" y="115282"/>
                </a:lnTo>
                <a:lnTo>
                  <a:pt x="151963" y="330127"/>
                </a:lnTo>
                <a:lnTo>
                  <a:pt x="165063" y="282966"/>
                </a:lnTo>
                <a:lnTo>
                  <a:pt x="123143" y="259385"/>
                </a:lnTo>
                <a:lnTo>
                  <a:pt x="62881" y="254145"/>
                </a:lnTo>
                <a:lnTo>
                  <a:pt x="15720" y="230565"/>
                </a:lnTo>
                <a:lnTo>
                  <a:pt x="23580" y="272486"/>
                </a:lnTo>
                <a:lnTo>
                  <a:pt x="0" y="280346"/>
                </a:lnTo>
                <a:lnTo>
                  <a:pt x="49781" y="306546"/>
                </a:lnTo>
                <a:lnTo>
                  <a:pt x="34061" y="343227"/>
                </a:lnTo>
                <a:lnTo>
                  <a:pt x="7860" y="393008"/>
                </a:lnTo>
                <a:lnTo>
                  <a:pt x="18340" y="434929"/>
                </a:lnTo>
                <a:lnTo>
                  <a:pt x="96942" y="484710"/>
                </a:lnTo>
                <a:lnTo>
                  <a:pt x="125763" y="482090"/>
                </a:lnTo>
                <a:lnTo>
                  <a:pt x="65501" y="686455"/>
                </a:lnTo>
                <a:lnTo>
                  <a:pt x="49781" y="728376"/>
                </a:lnTo>
                <a:lnTo>
                  <a:pt x="133623" y="814838"/>
                </a:lnTo>
                <a:lnTo>
                  <a:pt x="306547" y="919640"/>
                </a:lnTo>
                <a:lnTo>
                  <a:pt x="421829" y="961561"/>
                </a:lnTo>
                <a:lnTo>
                  <a:pt x="539732" y="927500"/>
                </a:lnTo>
                <a:lnTo>
                  <a:pt x="605233" y="854138"/>
                </a:lnTo>
                <a:lnTo>
                  <a:pt x="707415" y="772917"/>
                </a:lnTo>
                <a:lnTo>
                  <a:pt x="825318" y="702175"/>
                </a:lnTo>
                <a:lnTo>
                  <a:pt x="778157" y="542352"/>
                </a:lnTo>
                <a:lnTo>
                  <a:pt x="786017" y="492570"/>
                </a:lnTo>
                <a:lnTo>
                  <a:pt x="872479" y="482090"/>
                </a:lnTo>
                <a:lnTo>
                  <a:pt x="893439" y="419209"/>
                </a:lnTo>
                <a:lnTo>
                  <a:pt x="882959" y="374668"/>
                </a:lnTo>
                <a:lnTo>
                  <a:pt x="898679" y="353707"/>
                </a:lnTo>
                <a:lnTo>
                  <a:pt x="961561" y="348467"/>
                </a:lnTo>
                <a:lnTo>
                  <a:pt x="903920" y="317027"/>
                </a:lnTo>
                <a:lnTo>
                  <a:pt x="851518" y="327507"/>
                </a:lnTo>
                <a:lnTo>
                  <a:pt x="877719" y="275106"/>
                </a:lnTo>
                <a:lnTo>
                  <a:pt x="838418" y="280346"/>
                </a:lnTo>
                <a:lnTo>
                  <a:pt x="793877" y="322267"/>
                </a:lnTo>
                <a:lnTo>
                  <a:pt x="772917" y="296066"/>
                </a:lnTo>
                <a:lnTo>
                  <a:pt x="806977" y="264625"/>
                </a:lnTo>
                <a:lnTo>
                  <a:pt x="830558" y="217464"/>
                </a:lnTo>
                <a:lnTo>
                  <a:pt x="809598" y="178164"/>
                </a:lnTo>
                <a:lnTo>
                  <a:pt x="796497" y="165063"/>
                </a:lnTo>
                <a:lnTo>
                  <a:pt x="770297" y="83842"/>
                </a:lnTo>
                <a:lnTo>
                  <a:pt x="717896" y="47161"/>
                </a:lnTo>
                <a:lnTo>
                  <a:pt x="641914" y="13100"/>
                </a:lnTo>
                <a:lnTo>
                  <a:pt x="628814" y="13100"/>
                </a:lnTo>
                <a:lnTo>
                  <a:pt x="317027" y="0"/>
                </a:lnTo>
                <a:lnTo>
                  <a:pt x="248905" y="65501"/>
                </a:lnTo>
                <a:close/>
              </a:path>
            </a:pathLst>
          </a:custGeom>
          <a:solidFill>
            <a:srgbClr val="CC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2910A8F-A189-4697-AAFC-AF989195EB59}"/>
              </a:ext>
            </a:extLst>
          </p:cNvPr>
          <p:cNvSpPr/>
          <p:nvPr/>
        </p:nvSpPr>
        <p:spPr>
          <a:xfrm>
            <a:off x="2318751" y="1972903"/>
            <a:ext cx="542352" cy="400869"/>
          </a:xfrm>
          <a:custGeom>
            <a:avLst/>
            <a:gdLst>
              <a:gd name="connsiteX0" fmla="*/ 345847 w 542352"/>
              <a:gd name="connsiteY0" fmla="*/ 159824 h 400869"/>
              <a:gd name="connsiteX1" fmla="*/ 440169 w 542352"/>
              <a:gd name="connsiteY1" fmla="*/ 220085 h 400869"/>
              <a:gd name="connsiteX2" fmla="*/ 505671 w 542352"/>
              <a:gd name="connsiteY2" fmla="*/ 235805 h 400869"/>
              <a:gd name="connsiteX3" fmla="*/ 542352 w 542352"/>
              <a:gd name="connsiteY3" fmla="*/ 136243 h 400869"/>
              <a:gd name="connsiteX4" fmla="*/ 510911 w 542352"/>
              <a:gd name="connsiteY4" fmla="*/ 52401 h 400869"/>
              <a:gd name="connsiteX5" fmla="*/ 453270 w 542352"/>
              <a:gd name="connsiteY5" fmla="*/ 0 h 400869"/>
              <a:gd name="connsiteX6" fmla="*/ 461130 w 542352"/>
              <a:gd name="connsiteY6" fmla="*/ 49781 h 400869"/>
              <a:gd name="connsiteX7" fmla="*/ 374668 w 542352"/>
              <a:gd name="connsiteY7" fmla="*/ 44541 h 400869"/>
              <a:gd name="connsiteX8" fmla="*/ 324887 w 542352"/>
              <a:gd name="connsiteY8" fmla="*/ 41921 h 400869"/>
              <a:gd name="connsiteX9" fmla="*/ 267246 w 542352"/>
              <a:gd name="connsiteY9" fmla="*/ 55021 h 400869"/>
              <a:gd name="connsiteX10" fmla="*/ 212224 w 542352"/>
              <a:gd name="connsiteY10" fmla="*/ 102182 h 400869"/>
              <a:gd name="connsiteX11" fmla="*/ 180784 w 542352"/>
              <a:gd name="connsiteY11" fmla="*/ 191264 h 400869"/>
              <a:gd name="connsiteX12" fmla="*/ 144103 w 542352"/>
              <a:gd name="connsiteY12" fmla="*/ 162444 h 400869"/>
              <a:gd name="connsiteX13" fmla="*/ 96942 w 542352"/>
              <a:gd name="connsiteY13" fmla="*/ 188644 h 400869"/>
              <a:gd name="connsiteX14" fmla="*/ 44541 w 542352"/>
              <a:gd name="connsiteY14" fmla="*/ 256766 h 400869"/>
              <a:gd name="connsiteX15" fmla="*/ 0 w 542352"/>
              <a:gd name="connsiteY15" fmla="*/ 288206 h 400869"/>
              <a:gd name="connsiteX16" fmla="*/ 78601 w 542352"/>
              <a:gd name="connsiteY16" fmla="*/ 400869 h 400869"/>
              <a:gd name="connsiteX17" fmla="*/ 99562 w 542352"/>
              <a:gd name="connsiteY17" fmla="*/ 377288 h 400869"/>
              <a:gd name="connsiteX18" fmla="*/ 159823 w 542352"/>
              <a:gd name="connsiteY18" fmla="*/ 212225 h 400869"/>
              <a:gd name="connsiteX19" fmla="*/ 157203 w 542352"/>
              <a:gd name="connsiteY19" fmla="*/ 343228 h 400869"/>
              <a:gd name="connsiteX20" fmla="*/ 165063 w 542352"/>
              <a:gd name="connsiteY20" fmla="*/ 322267 h 400869"/>
              <a:gd name="connsiteX21" fmla="*/ 191264 w 542352"/>
              <a:gd name="connsiteY21" fmla="*/ 262006 h 400869"/>
              <a:gd name="connsiteX22" fmla="*/ 262005 w 542352"/>
              <a:gd name="connsiteY22" fmla="*/ 301307 h 400869"/>
              <a:gd name="connsiteX23" fmla="*/ 319647 w 542352"/>
              <a:gd name="connsiteY23" fmla="*/ 285586 h 400869"/>
              <a:gd name="connsiteX24" fmla="*/ 345847 w 542352"/>
              <a:gd name="connsiteY24" fmla="*/ 159824 h 40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2352" h="400869">
                <a:moveTo>
                  <a:pt x="345847" y="159824"/>
                </a:moveTo>
                <a:lnTo>
                  <a:pt x="440169" y="220085"/>
                </a:lnTo>
                <a:lnTo>
                  <a:pt x="505671" y="235805"/>
                </a:lnTo>
                <a:lnTo>
                  <a:pt x="542352" y="136243"/>
                </a:lnTo>
                <a:lnTo>
                  <a:pt x="510911" y="52401"/>
                </a:lnTo>
                <a:lnTo>
                  <a:pt x="453270" y="0"/>
                </a:lnTo>
                <a:lnTo>
                  <a:pt x="461130" y="49781"/>
                </a:lnTo>
                <a:lnTo>
                  <a:pt x="374668" y="44541"/>
                </a:lnTo>
                <a:lnTo>
                  <a:pt x="324887" y="41921"/>
                </a:lnTo>
                <a:lnTo>
                  <a:pt x="267246" y="55021"/>
                </a:lnTo>
                <a:lnTo>
                  <a:pt x="212224" y="102182"/>
                </a:lnTo>
                <a:lnTo>
                  <a:pt x="180784" y="191264"/>
                </a:lnTo>
                <a:lnTo>
                  <a:pt x="144103" y="162444"/>
                </a:lnTo>
                <a:lnTo>
                  <a:pt x="96942" y="188644"/>
                </a:lnTo>
                <a:lnTo>
                  <a:pt x="44541" y="256766"/>
                </a:lnTo>
                <a:lnTo>
                  <a:pt x="0" y="288206"/>
                </a:lnTo>
                <a:lnTo>
                  <a:pt x="78601" y="400869"/>
                </a:lnTo>
                <a:lnTo>
                  <a:pt x="99562" y="377288"/>
                </a:lnTo>
                <a:lnTo>
                  <a:pt x="159823" y="212225"/>
                </a:lnTo>
                <a:cubicBezTo>
                  <a:pt x="158950" y="255893"/>
                  <a:pt x="158076" y="299560"/>
                  <a:pt x="157203" y="343228"/>
                </a:cubicBezTo>
                <a:lnTo>
                  <a:pt x="165063" y="322267"/>
                </a:lnTo>
                <a:lnTo>
                  <a:pt x="191264" y="262006"/>
                </a:lnTo>
                <a:lnTo>
                  <a:pt x="262005" y="301307"/>
                </a:lnTo>
                <a:lnTo>
                  <a:pt x="319647" y="285586"/>
                </a:lnTo>
                <a:lnTo>
                  <a:pt x="345847" y="159824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5C47F89-B91B-425C-8F56-E21913068668}"/>
              </a:ext>
            </a:extLst>
          </p:cNvPr>
          <p:cNvSpPr/>
          <p:nvPr/>
        </p:nvSpPr>
        <p:spPr>
          <a:xfrm>
            <a:off x="2989485" y="2216568"/>
            <a:ext cx="144104" cy="238426"/>
          </a:xfrm>
          <a:custGeom>
            <a:avLst/>
            <a:gdLst>
              <a:gd name="connsiteX0" fmla="*/ 0 w 144104"/>
              <a:gd name="connsiteY0" fmla="*/ 0 h 238426"/>
              <a:gd name="connsiteX1" fmla="*/ 112663 w 144104"/>
              <a:gd name="connsiteY1" fmla="*/ 34061 h 238426"/>
              <a:gd name="connsiteX2" fmla="*/ 144104 w 144104"/>
              <a:gd name="connsiteY2" fmla="*/ 49782 h 238426"/>
              <a:gd name="connsiteX3" fmla="*/ 81222 w 144104"/>
              <a:gd name="connsiteY3" fmla="*/ 55022 h 238426"/>
              <a:gd name="connsiteX4" fmla="*/ 107423 w 144104"/>
              <a:gd name="connsiteY4" fmla="*/ 94323 h 238426"/>
              <a:gd name="connsiteX5" fmla="*/ 107423 w 144104"/>
              <a:gd name="connsiteY5" fmla="*/ 141484 h 238426"/>
              <a:gd name="connsiteX6" fmla="*/ 94322 w 144104"/>
              <a:gd name="connsiteY6" fmla="*/ 212225 h 238426"/>
              <a:gd name="connsiteX7" fmla="*/ 39301 w 144104"/>
              <a:gd name="connsiteY7" fmla="*/ 238426 h 238426"/>
              <a:gd name="connsiteX8" fmla="*/ 28821 w 144104"/>
              <a:gd name="connsiteY8" fmla="*/ 201745 h 238426"/>
              <a:gd name="connsiteX9" fmla="*/ 52402 w 144104"/>
              <a:gd name="connsiteY9" fmla="*/ 175544 h 238426"/>
              <a:gd name="connsiteX10" fmla="*/ 73362 w 144104"/>
              <a:gd name="connsiteY10" fmla="*/ 144104 h 238426"/>
              <a:gd name="connsiteX11" fmla="*/ 60262 w 144104"/>
              <a:gd name="connsiteY11" fmla="*/ 115283 h 238426"/>
              <a:gd name="connsiteX12" fmla="*/ 31441 w 144104"/>
              <a:gd name="connsiteY12" fmla="*/ 91702 h 238426"/>
              <a:gd name="connsiteX13" fmla="*/ 0 w 144104"/>
              <a:gd name="connsiteY13" fmla="*/ 0 h 238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4104" h="238426">
                <a:moveTo>
                  <a:pt x="0" y="0"/>
                </a:moveTo>
                <a:lnTo>
                  <a:pt x="112663" y="34061"/>
                </a:lnTo>
                <a:lnTo>
                  <a:pt x="144104" y="49782"/>
                </a:lnTo>
                <a:lnTo>
                  <a:pt x="81222" y="55022"/>
                </a:lnTo>
                <a:lnTo>
                  <a:pt x="107423" y="94323"/>
                </a:lnTo>
                <a:lnTo>
                  <a:pt x="107423" y="141484"/>
                </a:lnTo>
                <a:lnTo>
                  <a:pt x="94322" y="212225"/>
                </a:lnTo>
                <a:lnTo>
                  <a:pt x="39301" y="238426"/>
                </a:lnTo>
                <a:lnTo>
                  <a:pt x="28821" y="201745"/>
                </a:lnTo>
                <a:lnTo>
                  <a:pt x="52402" y="175544"/>
                </a:lnTo>
                <a:lnTo>
                  <a:pt x="73362" y="144104"/>
                </a:lnTo>
                <a:lnTo>
                  <a:pt x="60262" y="115283"/>
                </a:lnTo>
                <a:lnTo>
                  <a:pt x="31441" y="91702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99D4B60-924A-4DFA-A8F0-0731FA9A86E4}"/>
              </a:ext>
            </a:extLst>
          </p:cNvPr>
          <p:cNvSpPr/>
          <p:nvPr/>
        </p:nvSpPr>
        <p:spPr>
          <a:xfrm>
            <a:off x="2659856" y="3993356"/>
            <a:ext cx="321469" cy="378619"/>
          </a:xfrm>
          <a:custGeom>
            <a:avLst/>
            <a:gdLst>
              <a:gd name="connsiteX0" fmla="*/ 233363 w 321469"/>
              <a:gd name="connsiteY0" fmla="*/ 0 h 378619"/>
              <a:gd name="connsiteX1" fmla="*/ 16669 w 321469"/>
              <a:gd name="connsiteY1" fmla="*/ 14288 h 378619"/>
              <a:gd name="connsiteX2" fmla="*/ 2382 w 321469"/>
              <a:gd name="connsiteY2" fmla="*/ 173832 h 378619"/>
              <a:gd name="connsiteX3" fmla="*/ 0 w 321469"/>
              <a:gd name="connsiteY3" fmla="*/ 240507 h 378619"/>
              <a:gd name="connsiteX4" fmla="*/ 9525 w 321469"/>
              <a:gd name="connsiteY4" fmla="*/ 304800 h 378619"/>
              <a:gd name="connsiteX5" fmla="*/ 21432 w 321469"/>
              <a:gd name="connsiteY5" fmla="*/ 347663 h 378619"/>
              <a:gd name="connsiteX6" fmla="*/ 71438 w 321469"/>
              <a:gd name="connsiteY6" fmla="*/ 373857 h 378619"/>
              <a:gd name="connsiteX7" fmla="*/ 140494 w 321469"/>
              <a:gd name="connsiteY7" fmla="*/ 378619 h 378619"/>
              <a:gd name="connsiteX8" fmla="*/ 228600 w 321469"/>
              <a:gd name="connsiteY8" fmla="*/ 335757 h 378619"/>
              <a:gd name="connsiteX9" fmla="*/ 321469 w 321469"/>
              <a:gd name="connsiteY9" fmla="*/ 300038 h 378619"/>
              <a:gd name="connsiteX10" fmla="*/ 233363 w 321469"/>
              <a:gd name="connsiteY10" fmla="*/ 0 h 378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1469" h="378619">
                <a:moveTo>
                  <a:pt x="233363" y="0"/>
                </a:moveTo>
                <a:lnTo>
                  <a:pt x="16669" y="14288"/>
                </a:lnTo>
                <a:lnTo>
                  <a:pt x="2382" y="173832"/>
                </a:lnTo>
                <a:lnTo>
                  <a:pt x="0" y="240507"/>
                </a:lnTo>
                <a:lnTo>
                  <a:pt x="9525" y="304800"/>
                </a:lnTo>
                <a:lnTo>
                  <a:pt x="21432" y="347663"/>
                </a:lnTo>
                <a:lnTo>
                  <a:pt x="71438" y="373857"/>
                </a:lnTo>
                <a:lnTo>
                  <a:pt x="140494" y="378619"/>
                </a:lnTo>
                <a:lnTo>
                  <a:pt x="228600" y="335757"/>
                </a:lnTo>
                <a:lnTo>
                  <a:pt x="321469" y="300038"/>
                </a:lnTo>
                <a:lnTo>
                  <a:pt x="233363" y="0"/>
                </a:lnTo>
                <a:close/>
              </a:path>
            </a:pathLst>
          </a:cu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5A769D30-6A83-431A-AAB2-8B22DC5D8D68}"/>
              </a:ext>
            </a:extLst>
          </p:cNvPr>
          <p:cNvSpPr/>
          <p:nvPr/>
        </p:nvSpPr>
        <p:spPr>
          <a:xfrm>
            <a:off x="2447925" y="4052888"/>
            <a:ext cx="178594" cy="383381"/>
          </a:xfrm>
          <a:custGeom>
            <a:avLst/>
            <a:gdLst>
              <a:gd name="connsiteX0" fmla="*/ 0 w 178594"/>
              <a:gd name="connsiteY0" fmla="*/ 0 h 383381"/>
              <a:gd name="connsiteX1" fmla="*/ 66675 w 178594"/>
              <a:gd name="connsiteY1" fmla="*/ 21431 h 383381"/>
              <a:gd name="connsiteX2" fmla="*/ 138113 w 178594"/>
              <a:gd name="connsiteY2" fmla="*/ 78581 h 383381"/>
              <a:gd name="connsiteX3" fmla="*/ 154781 w 178594"/>
              <a:gd name="connsiteY3" fmla="*/ 116681 h 383381"/>
              <a:gd name="connsiteX4" fmla="*/ 138113 w 178594"/>
              <a:gd name="connsiteY4" fmla="*/ 123825 h 383381"/>
              <a:gd name="connsiteX5" fmla="*/ 159544 w 178594"/>
              <a:gd name="connsiteY5" fmla="*/ 276225 h 383381"/>
              <a:gd name="connsiteX6" fmla="*/ 178594 w 178594"/>
              <a:gd name="connsiteY6" fmla="*/ 378618 h 383381"/>
              <a:gd name="connsiteX7" fmla="*/ 111919 w 178594"/>
              <a:gd name="connsiteY7" fmla="*/ 383381 h 383381"/>
              <a:gd name="connsiteX8" fmla="*/ 102394 w 178594"/>
              <a:gd name="connsiteY8" fmla="*/ 326231 h 383381"/>
              <a:gd name="connsiteX9" fmla="*/ 71438 w 178594"/>
              <a:gd name="connsiteY9" fmla="*/ 242887 h 383381"/>
              <a:gd name="connsiteX10" fmla="*/ 4763 w 178594"/>
              <a:gd name="connsiteY10" fmla="*/ 76200 h 383381"/>
              <a:gd name="connsiteX11" fmla="*/ 0 w 178594"/>
              <a:gd name="connsiteY11" fmla="*/ 0 h 383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8594" h="383381">
                <a:moveTo>
                  <a:pt x="0" y="0"/>
                </a:moveTo>
                <a:lnTo>
                  <a:pt x="66675" y="21431"/>
                </a:lnTo>
                <a:lnTo>
                  <a:pt x="138113" y="78581"/>
                </a:lnTo>
                <a:lnTo>
                  <a:pt x="154781" y="116681"/>
                </a:lnTo>
                <a:lnTo>
                  <a:pt x="138113" y="123825"/>
                </a:lnTo>
                <a:lnTo>
                  <a:pt x="159544" y="276225"/>
                </a:lnTo>
                <a:lnTo>
                  <a:pt x="178594" y="378618"/>
                </a:lnTo>
                <a:lnTo>
                  <a:pt x="111919" y="383381"/>
                </a:lnTo>
                <a:lnTo>
                  <a:pt x="102394" y="326231"/>
                </a:lnTo>
                <a:lnTo>
                  <a:pt x="71438" y="242887"/>
                </a:lnTo>
                <a:lnTo>
                  <a:pt x="4763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D63AB71E-4445-4339-BA5E-FB785EB91F80}"/>
              </a:ext>
            </a:extLst>
          </p:cNvPr>
          <p:cNvSpPr/>
          <p:nvPr/>
        </p:nvSpPr>
        <p:spPr>
          <a:xfrm>
            <a:off x="2578894" y="4117181"/>
            <a:ext cx="311944" cy="352425"/>
          </a:xfrm>
          <a:custGeom>
            <a:avLst/>
            <a:gdLst>
              <a:gd name="connsiteX0" fmla="*/ 307181 w 311944"/>
              <a:gd name="connsiteY0" fmla="*/ 211932 h 352425"/>
              <a:gd name="connsiteX1" fmla="*/ 311944 w 311944"/>
              <a:gd name="connsiteY1" fmla="*/ 266700 h 352425"/>
              <a:gd name="connsiteX2" fmla="*/ 219075 w 311944"/>
              <a:gd name="connsiteY2" fmla="*/ 314325 h 352425"/>
              <a:gd name="connsiteX3" fmla="*/ 104775 w 311944"/>
              <a:gd name="connsiteY3" fmla="*/ 352425 h 352425"/>
              <a:gd name="connsiteX4" fmla="*/ 50006 w 311944"/>
              <a:gd name="connsiteY4" fmla="*/ 342900 h 352425"/>
              <a:gd name="connsiteX5" fmla="*/ 40481 w 311944"/>
              <a:gd name="connsiteY5" fmla="*/ 290513 h 352425"/>
              <a:gd name="connsiteX6" fmla="*/ 0 w 311944"/>
              <a:gd name="connsiteY6" fmla="*/ 0 h 352425"/>
              <a:gd name="connsiteX7" fmla="*/ 30956 w 311944"/>
              <a:gd name="connsiteY7" fmla="*/ 45244 h 352425"/>
              <a:gd name="connsiteX8" fmla="*/ 85725 w 311944"/>
              <a:gd name="connsiteY8" fmla="*/ 52388 h 352425"/>
              <a:gd name="connsiteX9" fmla="*/ 80962 w 311944"/>
              <a:gd name="connsiteY9" fmla="*/ 142875 h 352425"/>
              <a:gd name="connsiteX10" fmla="*/ 90487 w 311944"/>
              <a:gd name="connsiteY10" fmla="*/ 214313 h 352425"/>
              <a:gd name="connsiteX11" fmla="*/ 123825 w 311944"/>
              <a:gd name="connsiteY11" fmla="*/ 240507 h 352425"/>
              <a:gd name="connsiteX12" fmla="*/ 180975 w 311944"/>
              <a:gd name="connsiteY12" fmla="*/ 259557 h 352425"/>
              <a:gd name="connsiteX13" fmla="*/ 247650 w 311944"/>
              <a:gd name="connsiteY13" fmla="*/ 247650 h 352425"/>
              <a:gd name="connsiteX14" fmla="*/ 307181 w 311944"/>
              <a:gd name="connsiteY14" fmla="*/ 211932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1944" h="352425">
                <a:moveTo>
                  <a:pt x="307181" y="211932"/>
                </a:moveTo>
                <a:lnTo>
                  <a:pt x="311944" y="266700"/>
                </a:lnTo>
                <a:lnTo>
                  <a:pt x="219075" y="314325"/>
                </a:lnTo>
                <a:lnTo>
                  <a:pt x="104775" y="352425"/>
                </a:lnTo>
                <a:lnTo>
                  <a:pt x="50006" y="342900"/>
                </a:lnTo>
                <a:lnTo>
                  <a:pt x="40481" y="290513"/>
                </a:lnTo>
                <a:lnTo>
                  <a:pt x="0" y="0"/>
                </a:lnTo>
                <a:lnTo>
                  <a:pt x="30956" y="45244"/>
                </a:lnTo>
                <a:lnTo>
                  <a:pt x="85725" y="52388"/>
                </a:lnTo>
                <a:lnTo>
                  <a:pt x="80962" y="142875"/>
                </a:lnTo>
                <a:lnTo>
                  <a:pt x="90487" y="214313"/>
                </a:lnTo>
                <a:lnTo>
                  <a:pt x="123825" y="240507"/>
                </a:lnTo>
                <a:lnTo>
                  <a:pt x="180975" y="259557"/>
                </a:lnTo>
                <a:lnTo>
                  <a:pt x="247650" y="247650"/>
                </a:lnTo>
                <a:lnTo>
                  <a:pt x="307181" y="211932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7D003F62-A0F3-4601-A7DE-CBCBA1510408}"/>
              </a:ext>
            </a:extLst>
          </p:cNvPr>
          <p:cNvSpPr/>
          <p:nvPr/>
        </p:nvSpPr>
        <p:spPr>
          <a:xfrm>
            <a:off x="2448353" y="3336627"/>
            <a:ext cx="451601" cy="895739"/>
          </a:xfrm>
          <a:custGeom>
            <a:avLst/>
            <a:gdLst>
              <a:gd name="connsiteX0" fmla="*/ 67180 w 451601"/>
              <a:gd name="connsiteY0" fmla="*/ 0 h 895739"/>
              <a:gd name="connsiteX1" fmla="*/ 26125 w 451601"/>
              <a:gd name="connsiteY1" fmla="*/ 145557 h 895739"/>
              <a:gd name="connsiteX2" fmla="*/ 14929 w 451601"/>
              <a:gd name="connsiteY2" fmla="*/ 186612 h 895739"/>
              <a:gd name="connsiteX3" fmla="*/ 37322 w 451601"/>
              <a:gd name="connsiteY3" fmla="*/ 276186 h 895739"/>
              <a:gd name="connsiteX4" fmla="*/ 37322 w 451601"/>
              <a:gd name="connsiteY4" fmla="*/ 335902 h 895739"/>
              <a:gd name="connsiteX5" fmla="*/ 41054 w 451601"/>
              <a:gd name="connsiteY5" fmla="*/ 406815 h 895739"/>
              <a:gd name="connsiteX6" fmla="*/ 11196 w 451601"/>
              <a:gd name="connsiteY6" fmla="*/ 455334 h 895739"/>
              <a:gd name="connsiteX7" fmla="*/ 41054 w 451601"/>
              <a:gd name="connsiteY7" fmla="*/ 477727 h 895739"/>
              <a:gd name="connsiteX8" fmla="*/ 48519 w 451601"/>
              <a:gd name="connsiteY8" fmla="*/ 529979 h 895739"/>
              <a:gd name="connsiteX9" fmla="*/ 52251 w 451601"/>
              <a:gd name="connsiteY9" fmla="*/ 578498 h 895739"/>
              <a:gd name="connsiteX10" fmla="*/ 37322 w 451601"/>
              <a:gd name="connsiteY10" fmla="*/ 627017 h 895739"/>
              <a:gd name="connsiteX11" fmla="*/ 7464 w 451601"/>
              <a:gd name="connsiteY11" fmla="*/ 630749 h 895739"/>
              <a:gd name="connsiteX12" fmla="*/ 7464 w 451601"/>
              <a:gd name="connsiteY12" fmla="*/ 630749 h 895739"/>
              <a:gd name="connsiteX13" fmla="*/ 18661 w 451601"/>
              <a:gd name="connsiteY13" fmla="*/ 660607 h 895739"/>
              <a:gd name="connsiteX14" fmla="*/ 0 w 451601"/>
              <a:gd name="connsiteY14" fmla="*/ 720323 h 895739"/>
              <a:gd name="connsiteX15" fmla="*/ 111967 w 451601"/>
              <a:gd name="connsiteY15" fmla="*/ 757646 h 895739"/>
              <a:gd name="connsiteX16" fmla="*/ 156754 w 451601"/>
              <a:gd name="connsiteY16" fmla="*/ 821094 h 895739"/>
              <a:gd name="connsiteX17" fmla="*/ 201541 w 451601"/>
              <a:gd name="connsiteY17" fmla="*/ 880810 h 895739"/>
              <a:gd name="connsiteX18" fmla="*/ 231399 w 451601"/>
              <a:gd name="connsiteY18" fmla="*/ 843487 h 895739"/>
              <a:gd name="connsiteX19" fmla="*/ 294847 w 451601"/>
              <a:gd name="connsiteY19" fmla="*/ 895739 h 895739"/>
              <a:gd name="connsiteX20" fmla="*/ 347098 w 451601"/>
              <a:gd name="connsiteY20" fmla="*/ 806165 h 895739"/>
              <a:gd name="connsiteX21" fmla="*/ 350831 w 451601"/>
              <a:gd name="connsiteY21" fmla="*/ 772575 h 895739"/>
              <a:gd name="connsiteX22" fmla="*/ 358295 w 451601"/>
              <a:gd name="connsiteY22" fmla="*/ 716591 h 895739"/>
              <a:gd name="connsiteX23" fmla="*/ 339634 w 451601"/>
              <a:gd name="connsiteY23" fmla="*/ 671804 h 895739"/>
              <a:gd name="connsiteX24" fmla="*/ 376956 w 451601"/>
              <a:gd name="connsiteY24" fmla="*/ 668072 h 895739"/>
              <a:gd name="connsiteX25" fmla="*/ 451601 w 451601"/>
              <a:gd name="connsiteY25" fmla="*/ 656875 h 895739"/>
              <a:gd name="connsiteX26" fmla="*/ 414279 w 451601"/>
              <a:gd name="connsiteY26" fmla="*/ 548640 h 895739"/>
              <a:gd name="connsiteX27" fmla="*/ 429208 w 451601"/>
              <a:gd name="connsiteY27" fmla="*/ 522514 h 895739"/>
              <a:gd name="connsiteX28" fmla="*/ 362027 w 451601"/>
              <a:gd name="connsiteY28" fmla="*/ 459066 h 895739"/>
              <a:gd name="connsiteX29" fmla="*/ 376956 w 451601"/>
              <a:gd name="connsiteY29" fmla="*/ 369492 h 895739"/>
              <a:gd name="connsiteX30" fmla="*/ 365760 w 451601"/>
              <a:gd name="connsiteY30" fmla="*/ 216470 h 895739"/>
              <a:gd name="connsiteX31" fmla="*/ 376956 w 451601"/>
              <a:gd name="connsiteY31" fmla="*/ 145557 h 895739"/>
              <a:gd name="connsiteX32" fmla="*/ 384421 w 451601"/>
              <a:gd name="connsiteY32" fmla="*/ 78377 h 895739"/>
              <a:gd name="connsiteX33" fmla="*/ 220202 w 451601"/>
              <a:gd name="connsiteY33" fmla="*/ 7464 h 895739"/>
              <a:gd name="connsiteX34" fmla="*/ 67180 w 451601"/>
              <a:gd name="connsiteY34" fmla="*/ 0 h 895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51601" h="895739">
                <a:moveTo>
                  <a:pt x="67180" y="0"/>
                </a:moveTo>
                <a:lnTo>
                  <a:pt x="26125" y="145557"/>
                </a:lnTo>
                <a:lnTo>
                  <a:pt x="14929" y="186612"/>
                </a:lnTo>
                <a:lnTo>
                  <a:pt x="37322" y="276186"/>
                </a:lnTo>
                <a:lnTo>
                  <a:pt x="37322" y="335902"/>
                </a:lnTo>
                <a:lnTo>
                  <a:pt x="41054" y="406815"/>
                </a:lnTo>
                <a:lnTo>
                  <a:pt x="11196" y="455334"/>
                </a:lnTo>
                <a:lnTo>
                  <a:pt x="41054" y="477727"/>
                </a:lnTo>
                <a:lnTo>
                  <a:pt x="48519" y="529979"/>
                </a:lnTo>
                <a:lnTo>
                  <a:pt x="52251" y="578498"/>
                </a:lnTo>
                <a:lnTo>
                  <a:pt x="37322" y="627017"/>
                </a:lnTo>
                <a:lnTo>
                  <a:pt x="7464" y="630749"/>
                </a:lnTo>
                <a:lnTo>
                  <a:pt x="7464" y="630749"/>
                </a:lnTo>
                <a:lnTo>
                  <a:pt x="18661" y="660607"/>
                </a:lnTo>
                <a:lnTo>
                  <a:pt x="0" y="720323"/>
                </a:lnTo>
                <a:lnTo>
                  <a:pt x="111967" y="757646"/>
                </a:lnTo>
                <a:lnTo>
                  <a:pt x="156754" y="821094"/>
                </a:lnTo>
                <a:lnTo>
                  <a:pt x="201541" y="880810"/>
                </a:lnTo>
                <a:lnTo>
                  <a:pt x="231399" y="843487"/>
                </a:lnTo>
                <a:lnTo>
                  <a:pt x="294847" y="895739"/>
                </a:lnTo>
                <a:lnTo>
                  <a:pt x="347098" y="806165"/>
                </a:lnTo>
                <a:lnTo>
                  <a:pt x="350831" y="772575"/>
                </a:lnTo>
                <a:lnTo>
                  <a:pt x="358295" y="716591"/>
                </a:lnTo>
                <a:lnTo>
                  <a:pt x="339634" y="671804"/>
                </a:lnTo>
                <a:lnTo>
                  <a:pt x="376956" y="668072"/>
                </a:lnTo>
                <a:lnTo>
                  <a:pt x="451601" y="656875"/>
                </a:lnTo>
                <a:lnTo>
                  <a:pt x="414279" y="548640"/>
                </a:lnTo>
                <a:lnTo>
                  <a:pt x="429208" y="522514"/>
                </a:lnTo>
                <a:lnTo>
                  <a:pt x="362027" y="459066"/>
                </a:lnTo>
                <a:lnTo>
                  <a:pt x="376956" y="369492"/>
                </a:lnTo>
                <a:lnTo>
                  <a:pt x="365760" y="216470"/>
                </a:lnTo>
                <a:lnTo>
                  <a:pt x="376956" y="145557"/>
                </a:lnTo>
                <a:lnTo>
                  <a:pt x="384421" y="78377"/>
                </a:lnTo>
                <a:lnTo>
                  <a:pt x="220202" y="7464"/>
                </a:lnTo>
                <a:lnTo>
                  <a:pt x="6718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03E64714-C362-4755-96AD-FD3364BACA52}"/>
              </a:ext>
            </a:extLst>
          </p:cNvPr>
          <p:cNvSpPr/>
          <p:nvPr/>
        </p:nvSpPr>
        <p:spPr>
          <a:xfrm>
            <a:off x="2485675" y="3026851"/>
            <a:ext cx="608356" cy="653142"/>
          </a:xfrm>
          <a:custGeom>
            <a:avLst/>
            <a:gdLst>
              <a:gd name="connsiteX0" fmla="*/ 18661 w 608356"/>
              <a:gd name="connsiteY0" fmla="*/ 41054 h 653142"/>
              <a:gd name="connsiteX1" fmla="*/ 93306 w 608356"/>
              <a:gd name="connsiteY1" fmla="*/ 33590 h 653142"/>
              <a:gd name="connsiteX2" fmla="*/ 141825 w 608356"/>
              <a:gd name="connsiteY2" fmla="*/ 0 h 653142"/>
              <a:gd name="connsiteX3" fmla="*/ 190345 w 608356"/>
              <a:gd name="connsiteY3" fmla="*/ 0 h 653142"/>
              <a:gd name="connsiteX4" fmla="*/ 298580 w 608356"/>
              <a:gd name="connsiteY4" fmla="*/ 14929 h 653142"/>
              <a:gd name="connsiteX5" fmla="*/ 320973 w 608356"/>
              <a:gd name="connsiteY5" fmla="*/ 59716 h 653142"/>
              <a:gd name="connsiteX6" fmla="*/ 339634 w 608356"/>
              <a:gd name="connsiteY6" fmla="*/ 48519 h 653142"/>
              <a:gd name="connsiteX7" fmla="*/ 376957 w 608356"/>
              <a:gd name="connsiteY7" fmla="*/ 44787 h 653142"/>
              <a:gd name="connsiteX8" fmla="*/ 459066 w 608356"/>
              <a:gd name="connsiteY8" fmla="*/ 115699 h 653142"/>
              <a:gd name="connsiteX9" fmla="*/ 488924 w 608356"/>
              <a:gd name="connsiteY9" fmla="*/ 179147 h 653142"/>
              <a:gd name="connsiteX10" fmla="*/ 608356 w 608356"/>
              <a:gd name="connsiteY10" fmla="*/ 242596 h 653142"/>
              <a:gd name="connsiteX11" fmla="*/ 537443 w 608356"/>
              <a:gd name="connsiteY11" fmla="*/ 283650 h 653142"/>
              <a:gd name="connsiteX12" fmla="*/ 604624 w 608356"/>
              <a:gd name="connsiteY12" fmla="*/ 309776 h 653142"/>
              <a:gd name="connsiteX13" fmla="*/ 518782 w 608356"/>
              <a:gd name="connsiteY13" fmla="*/ 358295 h 653142"/>
              <a:gd name="connsiteX14" fmla="*/ 492656 w 608356"/>
              <a:gd name="connsiteY14" fmla="*/ 414279 h 653142"/>
              <a:gd name="connsiteX15" fmla="*/ 526247 w 608356"/>
              <a:gd name="connsiteY15" fmla="*/ 418011 h 653142"/>
              <a:gd name="connsiteX16" fmla="*/ 477727 w 608356"/>
              <a:gd name="connsiteY16" fmla="*/ 440405 h 653142"/>
              <a:gd name="connsiteX17" fmla="*/ 485192 w 608356"/>
              <a:gd name="connsiteY17" fmla="*/ 518782 h 653142"/>
              <a:gd name="connsiteX18" fmla="*/ 425476 w 608356"/>
              <a:gd name="connsiteY18" fmla="*/ 451601 h 653142"/>
              <a:gd name="connsiteX19" fmla="*/ 410547 w 608356"/>
              <a:gd name="connsiteY19" fmla="*/ 421743 h 653142"/>
              <a:gd name="connsiteX20" fmla="*/ 384421 w 608356"/>
              <a:gd name="connsiteY20" fmla="*/ 362027 h 653142"/>
              <a:gd name="connsiteX21" fmla="*/ 362028 w 608356"/>
              <a:gd name="connsiteY21" fmla="*/ 335902 h 653142"/>
              <a:gd name="connsiteX22" fmla="*/ 365760 w 608356"/>
              <a:gd name="connsiteY22" fmla="*/ 466530 h 653142"/>
              <a:gd name="connsiteX23" fmla="*/ 272454 w 608356"/>
              <a:gd name="connsiteY23" fmla="*/ 391885 h 653142"/>
              <a:gd name="connsiteX24" fmla="*/ 220203 w 608356"/>
              <a:gd name="connsiteY24" fmla="*/ 447869 h 653142"/>
              <a:gd name="connsiteX25" fmla="*/ 253793 w 608356"/>
              <a:gd name="connsiteY25" fmla="*/ 477727 h 653142"/>
              <a:gd name="connsiteX26" fmla="*/ 272454 w 608356"/>
              <a:gd name="connsiteY26" fmla="*/ 529978 h 653142"/>
              <a:gd name="connsiteX27" fmla="*/ 238864 w 608356"/>
              <a:gd name="connsiteY27" fmla="*/ 574765 h 653142"/>
              <a:gd name="connsiteX28" fmla="*/ 212738 w 608356"/>
              <a:gd name="connsiteY28" fmla="*/ 548640 h 653142"/>
              <a:gd name="connsiteX29" fmla="*/ 160487 w 608356"/>
              <a:gd name="connsiteY29" fmla="*/ 623285 h 653142"/>
              <a:gd name="connsiteX30" fmla="*/ 141825 w 608356"/>
              <a:gd name="connsiteY30" fmla="*/ 600891 h 653142"/>
              <a:gd name="connsiteX31" fmla="*/ 82109 w 608356"/>
              <a:gd name="connsiteY31" fmla="*/ 653142 h 653142"/>
              <a:gd name="connsiteX32" fmla="*/ 130629 w 608356"/>
              <a:gd name="connsiteY32" fmla="*/ 563569 h 653142"/>
              <a:gd name="connsiteX33" fmla="*/ 97038 w 608356"/>
              <a:gd name="connsiteY33" fmla="*/ 488924 h 653142"/>
              <a:gd name="connsiteX34" fmla="*/ 52252 w 608356"/>
              <a:gd name="connsiteY34" fmla="*/ 444137 h 653142"/>
              <a:gd name="connsiteX35" fmla="*/ 70913 w 608356"/>
              <a:gd name="connsiteY35" fmla="*/ 399350 h 653142"/>
              <a:gd name="connsiteX36" fmla="*/ 111967 w 608356"/>
              <a:gd name="connsiteY36" fmla="*/ 369492 h 653142"/>
              <a:gd name="connsiteX37" fmla="*/ 44787 w 608356"/>
              <a:gd name="connsiteY37" fmla="*/ 350831 h 653142"/>
              <a:gd name="connsiteX38" fmla="*/ 37323 w 608356"/>
              <a:gd name="connsiteY38" fmla="*/ 306044 h 653142"/>
              <a:gd name="connsiteX39" fmla="*/ 52252 w 608356"/>
              <a:gd name="connsiteY39" fmla="*/ 279918 h 653142"/>
              <a:gd name="connsiteX40" fmla="*/ 0 w 608356"/>
              <a:gd name="connsiteY40" fmla="*/ 227667 h 653142"/>
              <a:gd name="connsiteX41" fmla="*/ 85842 w 608356"/>
              <a:gd name="connsiteY41" fmla="*/ 227667 h 653142"/>
              <a:gd name="connsiteX42" fmla="*/ 160487 w 608356"/>
              <a:gd name="connsiteY42" fmla="*/ 194076 h 653142"/>
              <a:gd name="connsiteX43" fmla="*/ 167951 w 608356"/>
              <a:gd name="connsiteY43" fmla="*/ 153022 h 653142"/>
              <a:gd name="connsiteX44" fmla="*/ 149290 w 608356"/>
              <a:gd name="connsiteY44" fmla="*/ 93306 h 653142"/>
              <a:gd name="connsiteX45" fmla="*/ 123164 w 608356"/>
              <a:gd name="connsiteY45" fmla="*/ 70912 h 653142"/>
              <a:gd name="connsiteX46" fmla="*/ 70913 w 608356"/>
              <a:gd name="connsiteY46" fmla="*/ 89573 h 653142"/>
              <a:gd name="connsiteX47" fmla="*/ 11197 w 608356"/>
              <a:gd name="connsiteY47" fmla="*/ 138093 h 653142"/>
              <a:gd name="connsiteX48" fmla="*/ 18661 w 608356"/>
              <a:gd name="connsiteY48" fmla="*/ 41054 h 653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608356" h="653142">
                <a:moveTo>
                  <a:pt x="18661" y="41054"/>
                </a:moveTo>
                <a:lnTo>
                  <a:pt x="93306" y="33590"/>
                </a:lnTo>
                <a:lnTo>
                  <a:pt x="141825" y="0"/>
                </a:lnTo>
                <a:lnTo>
                  <a:pt x="190345" y="0"/>
                </a:lnTo>
                <a:lnTo>
                  <a:pt x="298580" y="14929"/>
                </a:lnTo>
                <a:lnTo>
                  <a:pt x="320973" y="59716"/>
                </a:lnTo>
                <a:lnTo>
                  <a:pt x="339634" y="48519"/>
                </a:lnTo>
                <a:lnTo>
                  <a:pt x="376957" y="44787"/>
                </a:lnTo>
                <a:lnTo>
                  <a:pt x="459066" y="115699"/>
                </a:lnTo>
                <a:lnTo>
                  <a:pt x="488924" y="179147"/>
                </a:lnTo>
                <a:lnTo>
                  <a:pt x="608356" y="242596"/>
                </a:lnTo>
                <a:lnTo>
                  <a:pt x="537443" y="283650"/>
                </a:lnTo>
                <a:lnTo>
                  <a:pt x="604624" y="309776"/>
                </a:lnTo>
                <a:lnTo>
                  <a:pt x="518782" y="358295"/>
                </a:lnTo>
                <a:lnTo>
                  <a:pt x="492656" y="414279"/>
                </a:lnTo>
                <a:lnTo>
                  <a:pt x="526247" y="418011"/>
                </a:lnTo>
                <a:lnTo>
                  <a:pt x="477727" y="440405"/>
                </a:lnTo>
                <a:lnTo>
                  <a:pt x="485192" y="518782"/>
                </a:lnTo>
                <a:lnTo>
                  <a:pt x="425476" y="451601"/>
                </a:lnTo>
                <a:lnTo>
                  <a:pt x="410547" y="421743"/>
                </a:lnTo>
                <a:lnTo>
                  <a:pt x="384421" y="362027"/>
                </a:lnTo>
                <a:lnTo>
                  <a:pt x="362028" y="335902"/>
                </a:lnTo>
                <a:lnTo>
                  <a:pt x="365760" y="466530"/>
                </a:lnTo>
                <a:lnTo>
                  <a:pt x="272454" y="391885"/>
                </a:lnTo>
                <a:lnTo>
                  <a:pt x="220203" y="447869"/>
                </a:lnTo>
                <a:lnTo>
                  <a:pt x="253793" y="477727"/>
                </a:lnTo>
                <a:lnTo>
                  <a:pt x="272454" y="529978"/>
                </a:lnTo>
                <a:lnTo>
                  <a:pt x="238864" y="574765"/>
                </a:lnTo>
                <a:lnTo>
                  <a:pt x="212738" y="548640"/>
                </a:lnTo>
                <a:lnTo>
                  <a:pt x="160487" y="623285"/>
                </a:lnTo>
                <a:lnTo>
                  <a:pt x="141825" y="600891"/>
                </a:lnTo>
                <a:lnTo>
                  <a:pt x="82109" y="653142"/>
                </a:lnTo>
                <a:lnTo>
                  <a:pt x="130629" y="563569"/>
                </a:lnTo>
                <a:lnTo>
                  <a:pt x="97038" y="488924"/>
                </a:lnTo>
                <a:lnTo>
                  <a:pt x="52252" y="444137"/>
                </a:lnTo>
                <a:lnTo>
                  <a:pt x="70913" y="399350"/>
                </a:lnTo>
                <a:lnTo>
                  <a:pt x="111967" y="369492"/>
                </a:lnTo>
                <a:lnTo>
                  <a:pt x="44787" y="350831"/>
                </a:lnTo>
                <a:lnTo>
                  <a:pt x="37323" y="306044"/>
                </a:lnTo>
                <a:lnTo>
                  <a:pt x="52252" y="279918"/>
                </a:lnTo>
                <a:lnTo>
                  <a:pt x="0" y="227667"/>
                </a:lnTo>
                <a:lnTo>
                  <a:pt x="85842" y="227667"/>
                </a:lnTo>
                <a:lnTo>
                  <a:pt x="160487" y="194076"/>
                </a:lnTo>
                <a:lnTo>
                  <a:pt x="167951" y="153022"/>
                </a:lnTo>
                <a:lnTo>
                  <a:pt x="149290" y="93306"/>
                </a:lnTo>
                <a:lnTo>
                  <a:pt x="123164" y="70912"/>
                </a:lnTo>
                <a:lnTo>
                  <a:pt x="70913" y="89573"/>
                </a:lnTo>
                <a:lnTo>
                  <a:pt x="11197" y="138093"/>
                </a:lnTo>
                <a:lnTo>
                  <a:pt x="18661" y="41054"/>
                </a:lnTo>
                <a:close/>
              </a:path>
            </a:pathLst>
          </a:cu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44E14A14-59F4-4EF8-890C-B490B2982626}"/>
              </a:ext>
            </a:extLst>
          </p:cNvPr>
          <p:cNvSpPr/>
          <p:nvPr/>
        </p:nvSpPr>
        <p:spPr>
          <a:xfrm>
            <a:off x="2709610" y="3659982"/>
            <a:ext cx="79095" cy="102122"/>
          </a:xfrm>
          <a:custGeom>
            <a:avLst/>
            <a:gdLst>
              <a:gd name="connsiteX0" fmla="*/ 52251 w 67180"/>
              <a:gd name="connsiteY0" fmla="*/ 0 h 104503"/>
              <a:gd name="connsiteX1" fmla="*/ 3732 w 67180"/>
              <a:gd name="connsiteY1" fmla="*/ 44787 h 104503"/>
              <a:gd name="connsiteX2" fmla="*/ 0 w 67180"/>
              <a:gd name="connsiteY2" fmla="*/ 82109 h 104503"/>
              <a:gd name="connsiteX3" fmla="*/ 41054 w 67180"/>
              <a:gd name="connsiteY3" fmla="*/ 104503 h 104503"/>
              <a:gd name="connsiteX4" fmla="*/ 67180 w 67180"/>
              <a:gd name="connsiteY4" fmla="*/ 63448 h 104503"/>
              <a:gd name="connsiteX5" fmla="*/ 52251 w 67180"/>
              <a:gd name="connsiteY5" fmla="*/ 0 h 104503"/>
              <a:gd name="connsiteX0" fmla="*/ 52251 w 79087"/>
              <a:gd name="connsiteY0" fmla="*/ 0 h 104503"/>
              <a:gd name="connsiteX1" fmla="*/ 3732 w 79087"/>
              <a:gd name="connsiteY1" fmla="*/ 44787 h 104503"/>
              <a:gd name="connsiteX2" fmla="*/ 0 w 79087"/>
              <a:gd name="connsiteY2" fmla="*/ 82109 h 104503"/>
              <a:gd name="connsiteX3" fmla="*/ 41054 w 79087"/>
              <a:gd name="connsiteY3" fmla="*/ 104503 h 104503"/>
              <a:gd name="connsiteX4" fmla="*/ 79087 w 79087"/>
              <a:gd name="connsiteY4" fmla="*/ 56304 h 104503"/>
              <a:gd name="connsiteX5" fmla="*/ 52251 w 79087"/>
              <a:gd name="connsiteY5" fmla="*/ 0 h 104503"/>
              <a:gd name="connsiteX0" fmla="*/ 52251 w 79100"/>
              <a:gd name="connsiteY0" fmla="*/ 0 h 104503"/>
              <a:gd name="connsiteX1" fmla="*/ 3732 w 79100"/>
              <a:gd name="connsiteY1" fmla="*/ 44787 h 104503"/>
              <a:gd name="connsiteX2" fmla="*/ 0 w 79100"/>
              <a:gd name="connsiteY2" fmla="*/ 82109 h 104503"/>
              <a:gd name="connsiteX3" fmla="*/ 41054 w 79100"/>
              <a:gd name="connsiteY3" fmla="*/ 104503 h 104503"/>
              <a:gd name="connsiteX4" fmla="*/ 79087 w 79100"/>
              <a:gd name="connsiteY4" fmla="*/ 56304 h 104503"/>
              <a:gd name="connsiteX5" fmla="*/ 52251 w 79100"/>
              <a:gd name="connsiteY5" fmla="*/ 0 h 104503"/>
              <a:gd name="connsiteX0" fmla="*/ 40344 w 79095"/>
              <a:gd name="connsiteY0" fmla="*/ 0 h 102122"/>
              <a:gd name="connsiteX1" fmla="*/ 3732 w 79095"/>
              <a:gd name="connsiteY1" fmla="*/ 42406 h 102122"/>
              <a:gd name="connsiteX2" fmla="*/ 0 w 79095"/>
              <a:gd name="connsiteY2" fmla="*/ 79728 h 102122"/>
              <a:gd name="connsiteX3" fmla="*/ 41054 w 79095"/>
              <a:gd name="connsiteY3" fmla="*/ 102122 h 102122"/>
              <a:gd name="connsiteX4" fmla="*/ 79087 w 79095"/>
              <a:gd name="connsiteY4" fmla="*/ 53923 h 102122"/>
              <a:gd name="connsiteX5" fmla="*/ 40344 w 79095"/>
              <a:gd name="connsiteY5" fmla="*/ 0 h 102122"/>
              <a:gd name="connsiteX0" fmla="*/ 40344 w 79095"/>
              <a:gd name="connsiteY0" fmla="*/ 0 h 102122"/>
              <a:gd name="connsiteX1" fmla="*/ 3732 w 79095"/>
              <a:gd name="connsiteY1" fmla="*/ 42406 h 102122"/>
              <a:gd name="connsiteX2" fmla="*/ 0 w 79095"/>
              <a:gd name="connsiteY2" fmla="*/ 79728 h 102122"/>
              <a:gd name="connsiteX3" fmla="*/ 41054 w 79095"/>
              <a:gd name="connsiteY3" fmla="*/ 102122 h 102122"/>
              <a:gd name="connsiteX4" fmla="*/ 79087 w 79095"/>
              <a:gd name="connsiteY4" fmla="*/ 53923 h 102122"/>
              <a:gd name="connsiteX5" fmla="*/ 40344 w 79095"/>
              <a:gd name="connsiteY5" fmla="*/ 0 h 102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095" h="102122">
                <a:moveTo>
                  <a:pt x="40344" y="0"/>
                </a:moveTo>
                <a:lnTo>
                  <a:pt x="3732" y="42406"/>
                </a:lnTo>
                <a:lnTo>
                  <a:pt x="0" y="79728"/>
                </a:lnTo>
                <a:lnTo>
                  <a:pt x="41054" y="102122"/>
                </a:lnTo>
                <a:lnTo>
                  <a:pt x="79087" y="53923"/>
                </a:lnTo>
                <a:cubicBezTo>
                  <a:pt x="79667" y="23249"/>
                  <a:pt x="49289" y="18768"/>
                  <a:pt x="40344" y="0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EF9715E-EE08-4137-AE52-B652EA1E8F89}"/>
              </a:ext>
            </a:extLst>
          </p:cNvPr>
          <p:cNvSpPr/>
          <p:nvPr/>
        </p:nvSpPr>
        <p:spPr>
          <a:xfrm>
            <a:off x="2715546" y="3792196"/>
            <a:ext cx="45719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352EC4F0-2493-4B73-8636-B05255021D70}"/>
              </a:ext>
            </a:extLst>
          </p:cNvPr>
          <p:cNvSpPr/>
          <p:nvPr/>
        </p:nvSpPr>
        <p:spPr>
          <a:xfrm>
            <a:off x="1370312" y="2750927"/>
            <a:ext cx="422427" cy="499701"/>
          </a:xfrm>
          <a:custGeom>
            <a:avLst/>
            <a:gdLst>
              <a:gd name="connsiteX0" fmla="*/ 373487 w 422427"/>
              <a:gd name="connsiteY0" fmla="*/ 278184 h 499701"/>
              <a:gd name="connsiteX1" fmla="*/ 319396 w 422427"/>
              <a:gd name="connsiteY1" fmla="*/ 198335 h 499701"/>
              <a:gd name="connsiteX2" fmla="*/ 293638 w 422427"/>
              <a:gd name="connsiteY2" fmla="*/ 170001 h 499701"/>
              <a:gd name="connsiteX3" fmla="*/ 329699 w 422427"/>
              <a:gd name="connsiteY3" fmla="*/ 100456 h 499701"/>
              <a:gd name="connsiteX4" fmla="*/ 345154 w 422427"/>
              <a:gd name="connsiteY4" fmla="*/ 59243 h 499701"/>
              <a:gd name="connsiteX5" fmla="*/ 329699 w 422427"/>
              <a:gd name="connsiteY5" fmla="*/ 20607 h 499701"/>
              <a:gd name="connsiteX6" fmla="*/ 311669 w 422427"/>
              <a:gd name="connsiteY6" fmla="*/ 12879 h 499701"/>
              <a:gd name="connsiteX7" fmla="*/ 278184 w 422427"/>
              <a:gd name="connsiteY7" fmla="*/ 0 h 499701"/>
              <a:gd name="connsiteX8" fmla="*/ 247274 w 422427"/>
              <a:gd name="connsiteY8" fmla="*/ 12879 h 499701"/>
              <a:gd name="connsiteX9" fmla="*/ 206062 w 422427"/>
              <a:gd name="connsiteY9" fmla="*/ 46364 h 499701"/>
              <a:gd name="connsiteX10" fmla="*/ 195759 w 422427"/>
              <a:gd name="connsiteY10" fmla="*/ 92728 h 499701"/>
              <a:gd name="connsiteX11" fmla="*/ 164850 w 422427"/>
              <a:gd name="connsiteY11" fmla="*/ 92728 h 499701"/>
              <a:gd name="connsiteX12" fmla="*/ 115910 w 422427"/>
              <a:gd name="connsiteY12" fmla="*/ 74698 h 499701"/>
              <a:gd name="connsiteX13" fmla="*/ 77273 w 422427"/>
              <a:gd name="connsiteY13" fmla="*/ 74698 h 499701"/>
              <a:gd name="connsiteX14" fmla="*/ 25758 w 422427"/>
              <a:gd name="connsiteY14" fmla="*/ 123638 h 499701"/>
              <a:gd name="connsiteX15" fmla="*/ 0 w 422427"/>
              <a:gd name="connsiteY15" fmla="*/ 190608 h 499701"/>
              <a:gd name="connsiteX16" fmla="*/ 30909 w 422427"/>
              <a:gd name="connsiteY16" fmla="*/ 234396 h 499701"/>
              <a:gd name="connsiteX17" fmla="*/ 115910 w 422427"/>
              <a:gd name="connsiteY17" fmla="*/ 239547 h 499701"/>
              <a:gd name="connsiteX18" fmla="*/ 146819 w 422427"/>
              <a:gd name="connsiteY18" fmla="*/ 221517 h 499701"/>
              <a:gd name="connsiteX19" fmla="*/ 175153 w 422427"/>
              <a:gd name="connsiteY19" fmla="*/ 303942 h 499701"/>
              <a:gd name="connsiteX20" fmla="*/ 224093 w 422427"/>
              <a:gd name="connsiteY20" fmla="*/ 360609 h 499701"/>
              <a:gd name="connsiteX21" fmla="*/ 324548 w 422427"/>
              <a:gd name="connsiteY21" fmla="*/ 455912 h 499701"/>
              <a:gd name="connsiteX22" fmla="*/ 363184 w 422427"/>
              <a:gd name="connsiteY22" fmla="*/ 499701 h 499701"/>
              <a:gd name="connsiteX23" fmla="*/ 422427 w 422427"/>
              <a:gd name="connsiteY23" fmla="*/ 425003 h 499701"/>
              <a:gd name="connsiteX24" fmla="*/ 373487 w 422427"/>
              <a:gd name="connsiteY24" fmla="*/ 278184 h 499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2427" h="499701">
                <a:moveTo>
                  <a:pt x="373487" y="278184"/>
                </a:moveTo>
                <a:lnTo>
                  <a:pt x="319396" y="198335"/>
                </a:lnTo>
                <a:lnTo>
                  <a:pt x="293638" y="170001"/>
                </a:lnTo>
                <a:lnTo>
                  <a:pt x="329699" y="100456"/>
                </a:lnTo>
                <a:lnTo>
                  <a:pt x="345154" y="59243"/>
                </a:lnTo>
                <a:lnTo>
                  <a:pt x="329699" y="20607"/>
                </a:lnTo>
                <a:lnTo>
                  <a:pt x="311669" y="12879"/>
                </a:lnTo>
                <a:lnTo>
                  <a:pt x="278184" y="0"/>
                </a:lnTo>
                <a:lnTo>
                  <a:pt x="247274" y="12879"/>
                </a:lnTo>
                <a:lnTo>
                  <a:pt x="206062" y="46364"/>
                </a:lnTo>
                <a:lnTo>
                  <a:pt x="195759" y="92728"/>
                </a:lnTo>
                <a:lnTo>
                  <a:pt x="164850" y="92728"/>
                </a:lnTo>
                <a:lnTo>
                  <a:pt x="115910" y="74698"/>
                </a:lnTo>
                <a:lnTo>
                  <a:pt x="77273" y="74698"/>
                </a:lnTo>
                <a:lnTo>
                  <a:pt x="25758" y="123638"/>
                </a:lnTo>
                <a:lnTo>
                  <a:pt x="0" y="190608"/>
                </a:lnTo>
                <a:lnTo>
                  <a:pt x="30909" y="234396"/>
                </a:lnTo>
                <a:lnTo>
                  <a:pt x="115910" y="239547"/>
                </a:lnTo>
                <a:lnTo>
                  <a:pt x="146819" y="221517"/>
                </a:lnTo>
                <a:lnTo>
                  <a:pt x="175153" y="303942"/>
                </a:lnTo>
                <a:lnTo>
                  <a:pt x="224093" y="360609"/>
                </a:lnTo>
                <a:lnTo>
                  <a:pt x="324548" y="455912"/>
                </a:lnTo>
                <a:lnTo>
                  <a:pt x="363184" y="499701"/>
                </a:lnTo>
                <a:lnTo>
                  <a:pt x="422427" y="425003"/>
                </a:lnTo>
                <a:lnTo>
                  <a:pt x="373487" y="278184"/>
                </a:lnTo>
                <a:close/>
              </a:path>
            </a:pathLst>
          </a:cu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C55D2DC3-966E-451B-A614-4ACD88F36E00}"/>
              </a:ext>
            </a:extLst>
          </p:cNvPr>
          <p:cNvSpPr/>
          <p:nvPr/>
        </p:nvSpPr>
        <p:spPr>
          <a:xfrm>
            <a:off x="1666526" y="3026535"/>
            <a:ext cx="242123" cy="404397"/>
          </a:xfrm>
          <a:custGeom>
            <a:avLst/>
            <a:gdLst>
              <a:gd name="connsiteX0" fmla="*/ 195759 w 242123"/>
              <a:gd name="connsiteY0" fmla="*/ 136516 h 404397"/>
              <a:gd name="connsiteX1" fmla="*/ 139092 w 242123"/>
              <a:gd name="connsiteY1" fmla="*/ 92728 h 404397"/>
              <a:gd name="connsiteX2" fmla="*/ 79849 w 242123"/>
              <a:gd name="connsiteY2" fmla="*/ 0 h 404397"/>
              <a:gd name="connsiteX3" fmla="*/ 77273 w 242123"/>
              <a:gd name="connsiteY3" fmla="*/ 61819 h 404397"/>
              <a:gd name="connsiteX4" fmla="*/ 82425 w 242123"/>
              <a:gd name="connsiteY4" fmla="*/ 115910 h 404397"/>
              <a:gd name="connsiteX5" fmla="*/ 48940 w 242123"/>
              <a:gd name="connsiteY5" fmla="*/ 128789 h 404397"/>
              <a:gd name="connsiteX6" fmla="*/ 69546 w 242123"/>
              <a:gd name="connsiteY6" fmla="*/ 162274 h 404397"/>
              <a:gd name="connsiteX7" fmla="*/ 0 w 242123"/>
              <a:gd name="connsiteY7" fmla="*/ 172577 h 404397"/>
              <a:gd name="connsiteX8" fmla="*/ 41213 w 242123"/>
              <a:gd name="connsiteY8" fmla="*/ 249850 h 404397"/>
              <a:gd name="connsiteX9" fmla="*/ 97880 w 242123"/>
              <a:gd name="connsiteY9" fmla="*/ 363184 h 404397"/>
              <a:gd name="connsiteX10" fmla="*/ 139092 w 242123"/>
              <a:gd name="connsiteY10" fmla="*/ 404397 h 404397"/>
              <a:gd name="connsiteX11" fmla="*/ 185456 w 242123"/>
              <a:gd name="connsiteY11" fmla="*/ 345154 h 404397"/>
              <a:gd name="connsiteX12" fmla="*/ 195759 w 242123"/>
              <a:gd name="connsiteY12" fmla="*/ 293639 h 404397"/>
              <a:gd name="connsiteX13" fmla="*/ 180304 w 242123"/>
              <a:gd name="connsiteY13" fmla="*/ 275608 h 404397"/>
              <a:gd name="connsiteX14" fmla="*/ 242123 w 242123"/>
              <a:gd name="connsiteY14" fmla="*/ 252426 h 404397"/>
              <a:gd name="connsiteX15" fmla="*/ 218941 w 242123"/>
              <a:gd name="connsiteY15" fmla="*/ 226668 h 404397"/>
              <a:gd name="connsiteX16" fmla="*/ 185456 w 242123"/>
              <a:gd name="connsiteY16" fmla="*/ 203486 h 404397"/>
              <a:gd name="connsiteX17" fmla="*/ 195759 w 242123"/>
              <a:gd name="connsiteY17" fmla="*/ 136516 h 40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123" h="404397">
                <a:moveTo>
                  <a:pt x="195759" y="136516"/>
                </a:moveTo>
                <a:lnTo>
                  <a:pt x="139092" y="92728"/>
                </a:lnTo>
                <a:lnTo>
                  <a:pt x="79849" y="0"/>
                </a:lnTo>
                <a:lnTo>
                  <a:pt x="77273" y="61819"/>
                </a:lnTo>
                <a:lnTo>
                  <a:pt x="82425" y="115910"/>
                </a:lnTo>
                <a:lnTo>
                  <a:pt x="48940" y="128789"/>
                </a:lnTo>
                <a:lnTo>
                  <a:pt x="69546" y="162274"/>
                </a:lnTo>
                <a:lnTo>
                  <a:pt x="0" y="172577"/>
                </a:lnTo>
                <a:lnTo>
                  <a:pt x="41213" y="249850"/>
                </a:lnTo>
                <a:lnTo>
                  <a:pt x="97880" y="363184"/>
                </a:lnTo>
                <a:lnTo>
                  <a:pt x="139092" y="404397"/>
                </a:lnTo>
                <a:lnTo>
                  <a:pt x="185456" y="345154"/>
                </a:lnTo>
                <a:lnTo>
                  <a:pt x="195759" y="293639"/>
                </a:lnTo>
                <a:lnTo>
                  <a:pt x="180304" y="275608"/>
                </a:lnTo>
                <a:lnTo>
                  <a:pt x="242123" y="252426"/>
                </a:lnTo>
                <a:lnTo>
                  <a:pt x="218941" y="226668"/>
                </a:lnTo>
                <a:lnTo>
                  <a:pt x="185456" y="203486"/>
                </a:lnTo>
                <a:lnTo>
                  <a:pt x="195759" y="136516"/>
                </a:lnTo>
                <a:close/>
              </a:path>
            </a:pathLst>
          </a:custGeom>
          <a:solidFill>
            <a:srgbClr val="CC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AD80B6E0-A8AC-4F81-9C01-E7843DA9C2E6}"/>
              </a:ext>
            </a:extLst>
          </p:cNvPr>
          <p:cNvSpPr/>
          <p:nvPr/>
        </p:nvSpPr>
        <p:spPr>
          <a:xfrm>
            <a:off x="3758055" y="3250628"/>
            <a:ext cx="813945" cy="891218"/>
          </a:xfrm>
          <a:custGeom>
            <a:avLst/>
            <a:gdLst>
              <a:gd name="connsiteX0" fmla="*/ 167426 w 813945"/>
              <a:gd name="connsiteY0" fmla="*/ 0 h 891218"/>
              <a:gd name="connsiteX1" fmla="*/ 226668 w 813945"/>
              <a:gd name="connsiteY1" fmla="*/ 41212 h 891218"/>
              <a:gd name="connsiteX2" fmla="*/ 280760 w 813945"/>
              <a:gd name="connsiteY2" fmla="*/ 113334 h 891218"/>
              <a:gd name="connsiteX3" fmla="*/ 293639 w 813945"/>
              <a:gd name="connsiteY3" fmla="*/ 167425 h 891218"/>
              <a:gd name="connsiteX4" fmla="*/ 291063 w 813945"/>
              <a:gd name="connsiteY4" fmla="*/ 255001 h 891218"/>
              <a:gd name="connsiteX5" fmla="*/ 365760 w 813945"/>
              <a:gd name="connsiteY5" fmla="*/ 249850 h 891218"/>
              <a:gd name="connsiteX6" fmla="*/ 422427 w 813945"/>
              <a:gd name="connsiteY6" fmla="*/ 260153 h 891218"/>
              <a:gd name="connsiteX7" fmla="*/ 466215 w 813945"/>
              <a:gd name="connsiteY7" fmla="*/ 306517 h 891218"/>
              <a:gd name="connsiteX8" fmla="*/ 458488 w 813945"/>
              <a:gd name="connsiteY8" fmla="*/ 409548 h 891218"/>
              <a:gd name="connsiteX9" fmla="*/ 486822 w 813945"/>
              <a:gd name="connsiteY9" fmla="*/ 419851 h 891218"/>
              <a:gd name="connsiteX10" fmla="*/ 602731 w 813945"/>
              <a:gd name="connsiteY10" fmla="*/ 391517 h 891218"/>
              <a:gd name="connsiteX11" fmla="*/ 623338 w 813945"/>
              <a:gd name="connsiteY11" fmla="*/ 381214 h 891218"/>
              <a:gd name="connsiteX12" fmla="*/ 649095 w 813945"/>
              <a:gd name="connsiteY12" fmla="*/ 378638 h 891218"/>
              <a:gd name="connsiteX13" fmla="*/ 633641 w 813945"/>
              <a:gd name="connsiteY13" fmla="*/ 455912 h 891218"/>
              <a:gd name="connsiteX14" fmla="*/ 698035 w 813945"/>
              <a:gd name="connsiteY14" fmla="*/ 450760 h 891218"/>
              <a:gd name="connsiteX15" fmla="*/ 718641 w 813945"/>
              <a:gd name="connsiteY15" fmla="*/ 479094 h 891218"/>
              <a:gd name="connsiteX16" fmla="*/ 713490 w 813945"/>
              <a:gd name="connsiteY16" fmla="*/ 535761 h 891218"/>
              <a:gd name="connsiteX17" fmla="*/ 759854 w 813945"/>
              <a:gd name="connsiteY17" fmla="*/ 576973 h 891218"/>
              <a:gd name="connsiteX18" fmla="*/ 813945 w 813945"/>
              <a:gd name="connsiteY18" fmla="*/ 600155 h 891218"/>
              <a:gd name="connsiteX19" fmla="*/ 762430 w 813945"/>
              <a:gd name="connsiteY19" fmla="*/ 728944 h 891218"/>
              <a:gd name="connsiteX20" fmla="*/ 698035 w 813945"/>
              <a:gd name="connsiteY20" fmla="*/ 736671 h 891218"/>
              <a:gd name="connsiteX21" fmla="*/ 700611 w 813945"/>
              <a:gd name="connsiteY21" fmla="*/ 775308 h 891218"/>
              <a:gd name="connsiteX22" fmla="*/ 677429 w 813945"/>
              <a:gd name="connsiteY22" fmla="*/ 790762 h 891218"/>
              <a:gd name="connsiteX23" fmla="*/ 643944 w 813945"/>
              <a:gd name="connsiteY23" fmla="*/ 826823 h 891218"/>
              <a:gd name="connsiteX24" fmla="*/ 597580 w 813945"/>
              <a:gd name="connsiteY24" fmla="*/ 803641 h 891218"/>
              <a:gd name="connsiteX25" fmla="*/ 576974 w 813945"/>
              <a:gd name="connsiteY25" fmla="*/ 857733 h 891218"/>
              <a:gd name="connsiteX26" fmla="*/ 533186 w 813945"/>
              <a:gd name="connsiteY26" fmla="*/ 844854 h 891218"/>
              <a:gd name="connsiteX27" fmla="*/ 445609 w 813945"/>
              <a:gd name="connsiteY27" fmla="*/ 855157 h 891218"/>
              <a:gd name="connsiteX28" fmla="*/ 427579 w 813945"/>
              <a:gd name="connsiteY28" fmla="*/ 883490 h 891218"/>
              <a:gd name="connsiteX29" fmla="*/ 347730 w 813945"/>
              <a:gd name="connsiteY29" fmla="*/ 891218 h 891218"/>
              <a:gd name="connsiteX30" fmla="*/ 334851 w 813945"/>
              <a:gd name="connsiteY30" fmla="*/ 870611 h 891218"/>
              <a:gd name="connsiteX31" fmla="*/ 309093 w 813945"/>
              <a:gd name="connsiteY31" fmla="*/ 852581 h 891218"/>
              <a:gd name="connsiteX32" fmla="*/ 252426 w 813945"/>
              <a:gd name="connsiteY32" fmla="*/ 847429 h 891218"/>
              <a:gd name="connsiteX33" fmla="*/ 198335 w 813945"/>
              <a:gd name="connsiteY33" fmla="*/ 821672 h 891218"/>
              <a:gd name="connsiteX34" fmla="*/ 229244 w 813945"/>
              <a:gd name="connsiteY34" fmla="*/ 749550 h 891218"/>
              <a:gd name="connsiteX35" fmla="*/ 221517 w 813945"/>
              <a:gd name="connsiteY35" fmla="*/ 705762 h 891218"/>
              <a:gd name="connsiteX36" fmla="*/ 182880 w 813945"/>
              <a:gd name="connsiteY36" fmla="*/ 659398 h 891218"/>
              <a:gd name="connsiteX37" fmla="*/ 198335 w 813945"/>
              <a:gd name="connsiteY37" fmla="*/ 620761 h 891218"/>
              <a:gd name="connsiteX38" fmla="*/ 144244 w 813945"/>
              <a:gd name="connsiteY38" fmla="*/ 618186 h 891218"/>
              <a:gd name="connsiteX39" fmla="*/ 309093 w 813945"/>
              <a:gd name="connsiteY39" fmla="*/ 543488 h 891218"/>
              <a:gd name="connsiteX40" fmla="*/ 260153 w 813945"/>
              <a:gd name="connsiteY40" fmla="*/ 445609 h 891218"/>
              <a:gd name="connsiteX41" fmla="*/ 255002 w 813945"/>
              <a:gd name="connsiteY41" fmla="*/ 352881 h 891218"/>
              <a:gd name="connsiteX42" fmla="*/ 198335 w 813945"/>
              <a:gd name="connsiteY42" fmla="*/ 342578 h 891218"/>
              <a:gd name="connsiteX43" fmla="*/ 110759 w 813945"/>
              <a:gd name="connsiteY43" fmla="*/ 311668 h 891218"/>
              <a:gd name="connsiteX44" fmla="*/ 46364 w 813945"/>
              <a:gd name="connsiteY44" fmla="*/ 260153 h 891218"/>
              <a:gd name="connsiteX45" fmla="*/ 0 w 813945"/>
              <a:gd name="connsiteY45" fmla="*/ 213789 h 891218"/>
              <a:gd name="connsiteX46" fmla="*/ 51516 w 813945"/>
              <a:gd name="connsiteY46" fmla="*/ 87576 h 891218"/>
              <a:gd name="connsiteX47" fmla="*/ 167426 w 813945"/>
              <a:gd name="connsiteY47" fmla="*/ 0 h 891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813945" h="891218">
                <a:moveTo>
                  <a:pt x="167426" y="0"/>
                </a:moveTo>
                <a:lnTo>
                  <a:pt x="226668" y="41212"/>
                </a:lnTo>
                <a:lnTo>
                  <a:pt x="280760" y="113334"/>
                </a:lnTo>
                <a:lnTo>
                  <a:pt x="293639" y="167425"/>
                </a:lnTo>
                <a:cubicBezTo>
                  <a:pt x="292780" y="196617"/>
                  <a:pt x="291922" y="225809"/>
                  <a:pt x="291063" y="255001"/>
                </a:cubicBezTo>
                <a:lnTo>
                  <a:pt x="365760" y="249850"/>
                </a:lnTo>
                <a:lnTo>
                  <a:pt x="422427" y="260153"/>
                </a:lnTo>
                <a:lnTo>
                  <a:pt x="466215" y="306517"/>
                </a:lnTo>
                <a:lnTo>
                  <a:pt x="458488" y="409548"/>
                </a:lnTo>
                <a:lnTo>
                  <a:pt x="486822" y="419851"/>
                </a:lnTo>
                <a:lnTo>
                  <a:pt x="602731" y="391517"/>
                </a:lnTo>
                <a:lnTo>
                  <a:pt x="623338" y="381214"/>
                </a:lnTo>
                <a:lnTo>
                  <a:pt x="649095" y="378638"/>
                </a:lnTo>
                <a:lnTo>
                  <a:pt x="633641" y="455912"/>
                </a:lnTo>
                <a:lnTo>
                  <a:pt x="698035" y="450760"/>
                </a:lnTo>
                <a:lnTo>
                  <a:pt x="718641" y="479094"/>
                </a:lnTo>
                <a:lnTo>
                  <a:pt x="713490" y="535761"/>
                </a:lnTo>
                <a:lnTo>
                  <a:pt x="759854" y="576973"/>
                </a:lnTo>
                <a:lnTo>
                  <a:pt x="813945" y="600155"/>
                </a:lnTo>
                <a:lnTo>
                  <a:pt x="762430" y="728944"/>
                </a:lnTo>
                <a:lnTo>
                  <a:pt x="698035" y="736671"/>
                </a:lnTo>
                <a:lnTo>
                  <a:pt x="700611" y="775308"/>
                </a:lnTo>
                <a:lnTo>
                  <a:pt x="677429" y="790762"/>
                </a:lnTo>
                <a:lnTo>
                  <a:pt x="643944" y="826823"/>
                </a:lnTo>
                <a:lnTo>
                  <a:pt x="597580" y="803641"/>
                </a:lnTo>
                <a:lnTo>
                  <a:pt x="576974" y="857733"/>
                </a:lnTo>
                <a:lnTo>
                  <a:pt x="533186" y="844854"/>
                </a:lnTo>
                <a:lnTo>
                  <a:pt x="445609" y="855157"/>
                </a:lnTo>
                <a:lnTo>
                  <a:pt x="427579" y="883490"/>
                </a:lnTo>
                <a:lnTo>
                  <a:pt x="347730" y="891218"/>
                </a:lnTo>
                <a:lnTo>
                  <a:pt x="334851" y="870611"/>
                </a:lnTo>
                <a:lnTo>
                  <a:pt x="309093" y="852581"/>
                </a:lnTo>
                <a:lnTo>
                  <a:pt x="252426" y="847429"/>
                </a:lnTo>
                <a:lnTo>
                  <a:pt x="198335" y="821672"/>
                </a:lnTo>
                <a:lnTo>
                  <a:pt x="229244" y="749550"/>
                </a:lnTo>
                <a:lnTo>
                  <a:pt x="221517" y="705762"/>
                </a:lnTo>
                <a:lnTo>
                  <a:pt x="182880" y="659398"/>
                </a:lnTo>
                <a:lnTo>
                  <a:pt x="198335" y="620761"/>
                </a:lnTo>
                <a:lnTo>
                  <a:pt x="144244" y="618186"/>
                </a:lnTo>
                <a:lnTo>
                  <a:pt x="309093" y="543488"/>
                </a:lnTo>
                <a:lnTo>
                  <a:pt x="260153" y="445609"/>
                </a:lnTo>
                <a:lnTo>
                  <a:pt x="255002" y="352881"/>
                </a:lnTo>
                <a:lnTo>
                  <a:pt x="198335" y="342578"/>
                </a:lnTo>
                <a:lnTo>
                  <a:pt x="110759" y="311668"/>
                </a:lnTo>
                <a:lnTo>
                  <a:pt x="46364" y="260153"/>
                </a:lnTo>
                <a:lnTo>
                  <a:pt x="0" y="213789"/>
                </a:lnTo>
                <a:lnTo>
                  <a:pt x="51516" y="87576"/>
                </a:lnTo>
                <a:lnTo>
                  <a:pt x="167426" y="0"/>
                </a:lnTo>
                <a:close/>
              </a:path>
            </a:pathLst>
          </a:custGeom>
          <a:solidFill>
            <a:srgbClr val="CC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F1D156E4-3CCD-4895-A9D4-208489AEC785}"/>
              </a:ext>
            </a:extLst>
          </p:cNvPr>
          <p:cNvSpPr/>
          <p:nvPr/>
        </p:nvSpPr>
        <p:spPr>
          <a:xfrm>
            <a:off x="3634418" y="4087754"/>
            <a:ext cx="376063" cy="600156"/>
          </a:xfrm>
          <a:custGeom>
            <a:avLst/>
            <a:gdLst>
              <a:gd name="connsiteX0" fmla="*/ 33485 w 376063"/>
              <a:gd name="connsiteY0" fmla="*/ 87577 h 600156"/>
              <a:gd name="connsiteX1" fmla="*/ 108183 w 376063"/>
              <a:gd name="connsiteY1" fmla="*/ 95304 h 600156"/>
              <a:gd name="connsiteX2" fmla="*/ 149395 w 376063"/>
              <a:gd name="connsiteY2" fmla="*/ 69546 h 600156"/>
              <a:gd name="connsiteX3" fmla="*/ 229244 w 376063"/>
              <a:gd name="connsiteY3" fmla="*/ 18031 h 600156"/>
              <a:gd name="connsiteX4" fmla="*/ 311669 w 376063"/>
              <a:gd name="connsiteY4" fmla="*/ 0 h 600156"/>
              <a:gd name="connsiteX5" fmla="*/ 321972 w 376063"/>
              <a:gd name="connsiteY5" fmla="*/ 48940 h 600156"/>
              <a:gd name="connsiteX6" fmla="*/ 342578 w 376063"/>
              <a:gd name="connsiteY6" fmla="*/ 121062 h 600156"/>
              <a:gd name="connsiteX7" fmla="*/ 355457 w 376063"/>
              <a:gd name="connsiteY7" fmla="*/ 180305 h 600156"/>
              <a:gd name="connsiteX8" fmla="*/ 376063 w 376063"/>
              <a:gd name="connsiteY8" fmla="*/ 224093 h 600156"/>
              <a:gd name="connsiteX9" fmla="*/ 226668 w 376063"/>
              <a:gd name="connsiteY9" fmla="*/ 311669 h 600156"/>
              <a:gd name="connsiteX10" fmla="*/ 126213 w 376063"/>
              <a:gd name="connsiteY10" fmla="*/ 414700 h 600156"/>
              <a:gd name="connsiteX11" fmla="*/ 64394 w 376063"/>
              <a:gd name="connsiteY11" fmla="*/ 551216 h 600156"/>
              <a:gd name="connsiteX12" fmla="*/ 12879 w 376063"/>
              <a:gd name="connsiteY12" fmla="*/ 600156 h 600156"/>
              <a:gd name="connsiteX13" fmla="*/ 18030 w 376063"/>
              <a:gd name="connsiteY13" fmla="*/ 494549 h 600156"/>
              <a:gd name="connsiteX14" fmla="*/ 43788 w 376063"/>
              <a:gd name="connsiteY14" fmla="*/ 363185 h 600156"/>
              <a:gd name="connsiteX15" fmla="*/ 51516 w 376063"/>
              <a:gd name="connsiteY15" fmla="*/ 340003 h 600156"/>
              <a:gd name="connsiteX16" fmla="*/ 90152 w 376063"/>
              <a:gd name="connsiteY16" fmla="*/ 283336 h 600156"/>
              <a:gd name="connsiteX17" fmla="*/ 0 w 376063"/>
              <a:gd name="connsiteY17" fmla="*/ 278184 h 600156"/>
              <a:gd name="connsiteX18" fmla="*/ 2576 w 376063"/>
              <a:gd name="connsiteY18" fmla="*/ 193183 h 600156"/>
              <a:gd name="connsiteX19" fmla="*/ 33485 w 376063"/>
              <a:gd name="connsiteY19" fmla="*/ 87577 h 60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76063" h="600156">
                <a:moveTo>
                  <a:pt x="33485" y="87577"/>
                </a:moveTo>
                <a:lnTo>
                  <a:pt x="108183" y="95304"/>
                </a:lnTo>
                <a:lnTo>
                  <a:pt x="149395" y="69546"/>
                </a:lnTo>
                <a:lnTo>
                  <a:pt x="229244" y="18031"/>
                </a:lnTo>
                <a:lnTo>
                  <a:pt x="311669" y="0"/>
                </a:lnTo>
                <a:lnTo>
                  <a:pt x="321972" y="48940"/>
                </a:lnTo>
                <a:lnTo>
                  <a:pt x="342578" y="121062"/>
                </a:lnTo>
                <a:lnTo>
                  <a:pt x="355457" y="180305"/>
                </a:lnTo>
                <a:lnTo>
                  <a:pt x="376063" y="224093"/>
                </a:lnTo>
                <a:lnTo>
                  <a:pt x="226668" y="311669"/>
                </a:lnTo>
                <a:lnTo>
                  <a:pt x="126213" y="414700"/>
                </a:lnTo>
                <a:lnTo>
                  <a:pt x="64394" y="551216"/>
                </a:lnTo>
                <a:lnTo>
                  <a:pt x="12879" y="600156"/>
                </a:lnTo>
                <a:lnTo>
                  <a:pt x="18030" y="494549"/>
                </a:lnTo>
                <a:lnTo>
                  <a:pt x="43788" y="363185"/>
                </a:lnTo>
                <a:lnTo>
                  <a:pt x="51516" y="340003"/>
                </a:lnTo>
                <a:lnTo>
                  <a:pt x="90152" y="283336"/>
                </a:lnTo>
                <a:lnTo>
                  <a:pt x="0" y="278184"/>
                </a:lnTo>
                <a:cubicBezTo>
                  <a:pt x="859" y="249850"/>
                  <a:pt x="1717" y="221517"/>
                  <a:pt x="2576" y="193183"/>
                </a:cubicBezTo>
                <a:lnTo>
                  <a:pt x="33485" y="87577"/>
                </a:lnTo>
                <a:close/>
              </a:path>
            </a:pathLst>
          </a:custGeom>
          <a:solidFill>
            <a:srgbClr val="CC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69A0440D-30F1-4660-AE28-0D4F086849C4}"/>
              </a:ext>
            </a:extLst>
          </p:cNvPr>
          <p:cNvSpPr/>
          <p:nvPr/>
        </p:nvSpPr>
        <p:spPr>
          <a:xfrm>
            <a:off x="2524259" y="2712291"/>
            <a:ext cx="365760" cy="247274"/>
          </a:xfrm>
          <a:custGeom>
            <a:avLst/>
            <a:gdLst>
              <a:gd name="connsiteX0" fmla="*/ 0 w 365760"/>
              <a:gd name="connsiteY0" fmla="*/ 87576 h 247274"/>
              <a:gd name="connsiteX1" fmla="*/ 25758 w 365760"/>
              <a:gd name="connsiteY1" fmla="*/ 177728 h 247274"/>
              <a:gd name="connsiteX2" fmla="*/ 46364 w 365760"/>
              <a:gd name="connsiteY2" fmla="*/ 216365 h 247274"/>
              <a:gd name="connsiteX3" fmla="*/ 126213 w 365760"/>
              <a:gd name="connsiteY3" fmla="*/ 236971 h 247274"/>
              <a:gd name="connsiteX4" fmla="*/ 167426 w 365760"/>
              <a:gd name="connsiteY4" fmla="*/ 234395 h 247274"/>
              <a:gd name="connsiteX5" fmla="*/ 224093 w 365760"/>
              <a:gd name="connsiteY5" fmla="*/ 247274 h 247274"/>
              <a:gd name="connsiteX6" fmla="*/ 275608 w 365760"/>
              <a:gd name="connsiteY6" fmla="*/ 242123 h 247274"/>
              <a:gd name="connsiteX7" fmla="*/ 298790 w 365760"/>
              <a:gd name="connsiteY7" fmla="*/ 231819 h 247274"/>
              <a:gd name="connsiteX8" fmla="*/ 342578 w 365760"/>
              <a:gd name="connsiteY8" fmla="*/ 180304 h 247274"/>
              <a:gd name="connsiteX9" fmla="*/ 365760 w 365760"/>
              <a:gd name="connsiteY9" fmla="*/ 115910 h 247274"/>
              <a:gd name="connsiteX10" fmla="*/ 226668 w 365760"/>
              <a:gd name="connsiteY10" fmla="*/ 2575 h 247274"/>
              <a:gd name="connsiteX11" fmla="*/ 115910 w 365760"/>
              <a:gd name="connsiteY11" fmla="*/ 0 h 247274"/>
              <a:gd name="connsiteX12" fmla="*/ 0 w 365760"/>
              <a:gd name="connsiteY12" fmla="*/ 87576 h 24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5760" h="247274">
                <a:moveTo>
                  <a:pt x="0" y="87576"/>
                </a:moveTo>
                <a:lnTo>
                  <a:pt x="25758" y="177728"/>
                </a:lnTo>
                <a:lnTo>
                  <a:pt x="46364" y="216365"/>
                </a:lnTo>
                <a:lnTo>
                  <a:pt x="126213" y="236971"/>
                </a:lnTo>
                <a:lnTo>
                  <a:pt x="167426" y="234395"/>
                </a:lnTo>
                <a:lnTo>
                  <a:pt x="224093" y="247274"/>
                </a:lnTo>
                <a:lnTo>
                  <a:pt x="275608" y="242123"/>
                </a:lnTo>
                <a:lnTo>
                  <a:pt x="298790" y="231819"/>
                </a:lnTo>
                <a:lnTo>
                  <a:pt x="342578" y="180304"/>
                </a:lnTo>
                <a:lnTo>
                  <a:pt x="365760" y="115910"/>
                </a:lnTo>
                <a:lnTo>
                  <a:pt x="226668" y="2575"/>
                </a:lnTo>
                <a:lnTo>
                  <a:pt x="115910" y="0"/>
                </a:lnTo>
                <a:lnTo>
                  <a:pt x="0" y="8757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9A0A773-96C6-40CF-8B34-D83D23221EF8}"/>
              </a:ext>
            </a:extLst>
          </p:cNvPr>
          <p:cNvSpPr/>
          <p:nvPr/>
        </p:nvSpPr>
        <p:spPr>
          <a:xfrm>
            <a:off x="2254568" y="2603183"/>
            <a:ext cx="825817" cy="260032"/>
          </a:xfrm>
          <a:custGeom>
            <a:avLst/>
            <a:gdLst>
              <a:gd name="connsiteX0" fmla="*/ 291465 w 825817"/>
              <a:gd name="connsiteY0" fmla="*/ 0 h 260032"/>
              <a:gd name="connsiteX1" fmla="*/ 251460 w 825817"/>
              <a:gd name="connsiteY1" fmla="*/ 8572 h 260032"/>
              <a:gd name="connsiteX2" fmla="*/ 74295 w 825817"/>
              <a:gd name="connsiteY2" fmla="*/ 100012 h 260032"/>
              <a:gd name="connsiteX3" fmla="*/ 0 w 825817"/>
              <a:gd name="connsiteY3" fmla="*/ 131445 h 260032"/>
              <a:gd name="connsiteX4" fmla="*/ 40005 w 825817"/>
              <a:gd name="connsiteY4" fmla="*/ 140017 h 260032"/>
              <a:gd name="connsiteX5" fmla="*/ 165735 w 825817"/>
              <a:gd name="connsiteY5" fmla="*/ 191452 h 260032"/>
              <a:gd name="connsiteX6" fmla="*/ 300037 w 825817"/>
              <a:gd name="connsiteY6" fmla="*/ 197167 h 260032"/>
              <a:gd name="connsiteX7" fmla="*/ 394335 w 825817"/>
              <a:gd name="connsiteY7" fmla="*/ 137160 h 260032"/>
              <a:gd name="connsiteX8" fmla="*/ 394335 w 825817"/>
              <a:gd name="connsiteY8" fmla="*/ 137160 h 260032"/>
              <a:gd name="connsiteX9" fmla="*/ 425767 w 825817"/>
              <a:gd name="connsiteY9" fmla="*/ 145732 h 260032"/>
              <a:gd name="connsiteX10" fmla="*/ 411480 w 825817"/>
              <a:gd name="connsiteY10" fmla="*/ 94297 h 260032"/>
              <a:gd name="connsiteX11" fmla="*/ 425767 w 825817"/>
              <a:gd name="connsiteY11" fmla="*/ 142875 h 260032"/>
              <a:gd name="connsiteX12" fmla="*/ 442912 w 825817"/>
              <a:gd name="connsiteY12" fmla="*/ 131445 h 260032"/>
              <a:gd name="connsiteX13" fmla="*/ 554355 w 825817"/>
              <a:gd name="connsiteY13" fmla="*/ 217170 h 260032"/>
              <a:gd name="connsiteX14" fmla="*/ 668655 w 825817"/>
              <a:gd name="connsiteY14" fmla="*/ 260032 h 260032"/>
              <a:gd name="connsiteX15" fmla="*/ 697230 w 825817"/>
              <a:gd name="connsiteY15" fmla="*/ 260032 h 260032"/>
              <a:gd name="connsiteX16" fmla="*/ 751522 w 825817"/>
              <a:gd name="connsiteY16" fmla="*/ 237172 h 260032"/>
              <a:gd name="connsiteX17" fmla="*/ 825817 w 825817"/>
              <a:gd name="connsiteY17" fmla="*/ 160020 h 260032"/>
              <a:gd name="connsiteX18" fmla="*/ 751522 w 825817"/>
              <a:gd name="connsiteY18" fmla="*/ 157162 h 260032"/>
              <a:gd name="connsiteX19" fmla="*/ 694372 w 825817"/>
              <a:gd name="connsiteY19" fmla="*/ 145732 h 260032"/>
              <a:gd name="connsiteX20" fmla="*/ 602932 w 825817"/>
              <a:gd name="connsiteY20" fmla="*/ 91440 h 260032"/>
              <a:gd name="connsiteX21" fmla="*/ 548640 w 825817"/>
              <a:gd name="connsiteY21" fmla="*/ 57150 h 260032"/>
              <a:gd name="connsiteX22" fmla="*/ 511492 w 825817"/>
              <a:gd name="connsiteY22" fmla="*/ 94297 h 260032"/>
              <a:gd name="connsiteX23" fmla="*/ 502920 w 825817"/>
              <a:gd name="connsiteY23" fmla="*/ 111442 h 260032"/>
              <a:gd name="connsiteX24" fmla="*/ 445770 w 825817"/>
              <a:gd name="connsiteY24" fmla="*/ 114300 h 260032"/>
              <a:gd name="connsiteX25" fmla="*/ 414337 w 825817"/>
              <a:gd name="connsiteY25" fmla="*/ 134302 h 260032"/>
              <a:gd name="connsiteX26" fmla="*/ 377190 w 825817"/>
              <a:gd name="connsiteY26" fmla="*/ 54292 h 260032"/>
              <a:gd name="connsiteX27" fmla="*/ 291465 w 825817"/>
              <a:gd name="connsiteY27" fmla="*/ 0 h 26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25817" h="260032">
                <a:moveTo>
                  <a:pt x="291465" y="0"/>
                </a:moveTo>
                <a:lnTo>
                  <a:pt x="251460" y="8572"/>
                </a:lnTo>
                <a:lnTo>
                  <a:pt x="74295" y="100012"/>
                </a:lnTo>
                <a:lnTo>
                  <a:pt x="0" y="131445"/>
                </a:lnTo>
                <a:lnTo>
                  <a:pt x="40005" y="140017"/>
                </a:lnTo>
                <a:lnTo>
                  <a:pt x="165735" y="191452"/>
                </a:lnTo>
                <a:lnTo>
                  <a:pt x="300037" y="197167"/>
                </a:lnTo>
                <a:lnTo>
                  <a:pt x="394335" y="137160"/>
                </a:lnTo>
                <a:lnTo>
                  <a:pt x="394335" y="137160"/>
                </a:lnTo>
                <a:lnTo>
                  <a:pt x="425767" y="145732"/>
                </a:lnTo>
                <a:lnTo>
                  <a:pt x="411480" y="94297"/>
                </a:lnTo>
                <a:lnTo>
                  <a:pt x="425767" y="142875"/>
                </a:lnTo>
                <a:lnTo>
                  <a:pt x="442912" y="131445"/>
                </a:lnTo>
                <a:lnTo>
                  <a:pt x="554355" y="217170"/>
                </a:lnTo>
                <a:lnTo>
                  <a:pt x="668655" y="260032"/>
                </a:lnTo>
                <a:lnTo>
                  <a:pt x="697230" y="260032"/>
                </a:lnTo>
                <a:lnTo>
                  <a:pt x="751522" y="237172"/>
                </a:lnTo>
                <a:lnTo>
                  <a:pt x="825817" y="160020"/>
                </a:lnTo>
                <a:lnTo>
                  <a:pt x="751522" y="157162"/>
                </a:lnTo>
                <a:lnTo>
                  <a:pt x="694372" y="145732"/>
                </a:lnTo>
                <a:lnTo>
                  <a:pt x="602932" y="91440"/>
                </a:lnTo>
                <a:lnTo>
                  <a:pt x="548640" y="57150"/>
                </a:lnTo>
                <a:lnTo>
                  <a:pt x="511492" y="94297"/>
                </a:lnTo>
                <a:lnTo>
                  <a:pt x="502920" y="111442"/>
                </a:lnTo>
                <a:lnTo>
                  <a:pt x="445770" y="114300"/>
                </a:lnTo>
                <a:lnTo>
                  <a:pt x="414337" y="134302"/>
                </a:lnTo>
                <a:lnTo>
                  <a:pt x="377190" y="54292"/>
                </a:lnTo>
                <a:lnTo>
                  <a:pt x="291465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88BD0C4-1047-4661-A6E1-6F1B509FEA5D}"/>
              </a:ext>
            </a:extLst>
          </p:cNvPr>
          <p:cNvSpPr/>
          <p:nvPr/>
        </p:nvSpPr>
        <p:spPr>
          <a:xfrm>
            <a:off x="2730100" y="2326611"/>
            <a:ext cx="272486" cy="188644"/>
          </a:xfrm>
          <a:custGeom>
            <a:avLst/>
            <a:gdLst>
              <a:gd name="connsiteX0" fmla="*/ 57641 w 272486"/>
              <a:gd name="connsiteY0" fmla="*/ 0 h 188644"/>
              <a:gd name="connsiteX1" fmla="*/ 10480 w 272486"/>
              <a:gd name="connsiteY1" fmla="*/ 44541 h 188644"/>
              <a:gd name="connsiteX2" fmla="*/ 0 w 272486"/>
              <a:gd name="connsiteY2" fmla="*/ 91702 h 188644"/>
              <a:gd name="connsiteX3" fmla="*/ 31440 w 272486"/>
              <a:gd name="connsiteY3" fmla="*/ 157203 h 188644"/>
              <a:gd name="connsiteX4" fmla="*/ 102182 w 272486"/>
              <a:gd name="connsiteY4" fmla="*/ 188644 h 188644"/>
              <a:gd name="connsiteX5" fmla="*/ 183404 w 272486"/>
              <a:gd name="connsiteY5" fmla="*/ 175544 h 188644"/>
              <a:gd name="connsiteX6" fmla="*/ 235805 w 272486"/>
              <a:gd name="connsiteY6" fmla="*/ 131003 h 188644"/>
              <a:gd name="connsiteX7" fmla="*/ 272486 w 272486"/>
              <a:gd name="connsiteY7" fmla="*/ 73361 h 188644"/>
              <a:gd name="connsiteX8" fmla="*/ 262005 w 272486"/>
              <a:gd name="connsiteY8" fmla="*/ 70741 h 188644"/>
              <a:gd name="connsiteX9" fmla="*/ 251525 w 272486"/>
              <a:gd name="connsiteY9" fmla="*/ 47161 h 188644"/>
              <a:gd name="connsiteX10" fmla="*/ 220085 w 272486"/>
              <a:gd name="connsiteY10" fmla="*/ 31441 h 188644"/>
              <a:gd name="connsiteX11" fmla="*/ 178164 w 272486"/>
              <a:gd name="connsiteY11" fmla="*/ 39301 h 188644"/>
              <a:gd name="connsiteX12" fmla="*/ 136243 w 272486"/>
              <a:gd name="connsiteY12" fmla="*/ 34061 h 188644"/>
              <a:gd name="connsiteX13" fmla="*/ 57641 w 272486"/>
              <a:gd name="connsiteY13" fmla="*/ 0 h 1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72486" h="188644">
                <a:moveTo>
                  <a:pt x="57641" y="0"/>
                </a:moveTo>
                <a:lnTo>
                  <a:pt x="10480" y="44541"/>
                </a:lnTo>
                <a:lnTo>
                  <a:pt x="0" y="91702"/>
                </a:lnTo>
                <a:lnTo>
                  <a:pt x="31440" y="157203"/>
                </a:lnTo>
                <a:lnTo>
                  <a:pt x="102182" y="188644"/>
                </a:lnTo>
                <a:lnTo>
                  <a:pt x="183404" y="175544"/>
                </a:lnTo>
                <a:lnTo>
                  <a:pt x="235805" y="131003"/>
                </a:lnTo>
                <a:lnTo>
                  <a:pt x="272486" y="73361"/>
                </a:lnTo>
                <a:lnTo>
                  <a:pt x="262005" y="70741"/>
                </a:lnTo>
                <a:lnTo>
                  <a:pt x="251525" y="47161"/>
                </a:lnTo>
                <a:lnTo>
                  <a:pt x="220085" y="31441"/>
                </a:lnTo>
                <a:lnTo>
                  <a:pt x="178164" y="39301"/>
                </a:lnTo>
                <a:lnTo>
                  <a:pt x="136243" y="34061"/>
                </a:lnTo>
                <a:lnTo>
                  <a:pt x="57641" y="0"/>
                </a:lnTo>
                <a:close/>
              </a:path>
            </a:pathLst>
          </a:cu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16E21F2E-9656-42E6-92BC-51DE9A07C462}"/>
              </a:ext>
            </a:extLst>
          </p:cNvPr>
          <p:cNvSpPr/>
          <p:nvPr/>
        </p:nvSpPr>
        <p:spPr>
          <a:xfrm>
            <a:off x="2474595" y="2354580"/>
            <a:ext cx="157163" cy="137160"/>
          </a:xfrm>
          <a:custGeom>
            <a:avLst/>
            <a:gdLst>
              <a:gd name="connsiteX0" fmla="*/ 42863 w 157163"/>
              <a:gd name="connsiteY0" fmla="*/ 0 h 137160"/>
              <a:gd name="connsiteX1" fmla="*/ 0 w 157163"/>
              <a:gd name="connsiteY1" fmla="*/ 28575 h 137160"/>
              <a:gd name="connsiteX2" fmla="*/ 0 w 157163"/>
              <a:gd name="connsiteY2" fmla="*/ 62865 h 137160"/>
              <a:gd name="connsiteX3" fmla="*/ 14288 w 157163"/>
              <a:gd name="connsiteY3" fmla="*/ 97155 h 137160"/>
              <a:gd name="connsiteX4" fmla="*/ 14288 w 157163"/>
              <a:gd name="connsiteY4" fmla="*/ 97155 h 137160"/>
              <a:gd name="connsiteX5" fmla="*/ 74295 w 157163"/>
              <a:gd name="connsiteY5" fmla="*/ 134303 h 137160"/>
              <a:gd name="connsiteX6" fmla="*/ 114300 w 157163"/>
              <a:gd name="connsiteY6" fmla="*/ 137160 h 137160"/>
              <a:gd name="connsiteX7" fmla="*/ 102870 w 157163"/>
              <a:gd name="connsiteY7" fmla="*/ 108585 h 137160"/>
              <a:gd name="connsiteX8" fmla="*/ 157163 w 157163"/>
              <a:gd name="connsiteY8" fmla="*/ 97155 h 137160"/>
              <a:gd name="connsiteX9" fmla="*/ 134303 w 157163"/>
              <a:gd name="connsiteY9" fmla="*/ 34290 h 137160"/>
              <a:gd name="connsiteX10" fmla="*/ 42863 w 157163"/>
              <a:gd name="connsiteY10" fmla="*/ 0 h 13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7163" h="137160">
                <a:moveTo>
                  <a:pt x="42863" y="0"/>
                </a:moveTo>
                <a:lnTo>
                  <a:pt x="0" y="28575"/>
                </a:lnTo>
                <a:lnTo>
                  <a:pt x="0" y="62865"/>
                </a:lnTo>
                <a:lnTo>
                  <a:pt x="14288" y="97155"/>
                </a:lnTo>
                <a:lnTo>
                  <a:pt x="14288" y="97155"/>
                </a:lnTo>
                <a:lnTo>
                  <a:pt x="74295" y="134303"/>
                </a:lnTo>
                <a:lnTo>
                  <a:pt x="114300" y="137160"/>
                </a:lnTo>
                <a:lnTo>
                  <a:pt x="102870" y="108585"/>
                </a:lnTo>
                <a:lnTo>
                  <a:pt x="157163" y="97155"/>
                </a:lnTo>
                <a:lnTo>
                  <a:pt x="134303" y="34290"/>
                </a:lnTo>
                <a:lnTo>
                  <a:pt x="42863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3628EEE-D42F-4A5E-A2A8-6CA97434988A}"/>
              </a:ext>
            </a:extLst>
          </p:cNvPr>
          <p:cNvSpPr/>
          <p:nvPr/>
        </p:nvSpPr>
        <p:spPr>
          <a:xfrm>
            <a:off x="2523173" y="2354580"/>
            <a:ext cx="85725" cy="71438"/>
          </a:xfrm>
          <a:custGeom>
            <a:avLst/>
            <a:gdLst>
              <a:gd name="connsiteX0" fmla="*/ 20002 w 85725"/>
              <a:gd name="connsiteY0" fmla="*/ 0 h 71438"/>
              <a:gd name="connsiteX1" fmla="*/ 0 w 85725"/>
              <a:gd name="connsiteY1" fmla="*/ 25718 h 71438"/>
              <a:gd name="connsiteX2" fmla="*/ 8572 w 85725"/>
              <a:gd name="connsiteY2" fmla="*/ 60008 h 71438"/>
              <a:gd name="connsiteX3" fmla="*/ 57150 w 85725"/>
              <a:gd name="connsiteY3" fmla="*/ 71438 h 71438"/>
              <a:gd name="connsiteX4" fmla="*/ 85725 w 85725"/>
              <a:gd name="connsiteY4" fmla="*/ 48578 h 71438"/>
              <a:gd name="connsiteX5" fmla="*/ 20002 w 85725"/>
              <a:gd name="connsiteY5" fmla="*/ 0 h 71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725" h="71438">
                <a:moveTo>
                  <a:pt x="20002" y="0"/>
                </a:moveTo>
                <a:lnTo>
                  <a:pt x="0" y="25718"/>
                </a:lnTo>
                <a:lnTo>
                  <a:pt x="8572" y="60008"/>
                </a:lnTo>
                <a:lnTo>
                  <a:pt x="57150" y="71438"/>
                </a:lnTo>
                <a:lnTo>
                  <a:pt x="85725" y="48578"/>
                </a:lnTo>
                <a:lnTo>
                  <a:pt x="20002" y="0"/>
                </a:lnTo>
                <a:close/>
              </a:path>
            </a:pathLst>
          </a:cu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DED3E36-1DDF-4A61-9F02-52E9F8A1D9D5}"/>
              </a:ext>
            </a:extLst>
          </p:cNvPr>
          <p:cNvSpPr/>
          <p:nvPr/>
        </p:nvSpPr>
        <p:spPr>
          <a:xfrm>
            <a:off x="2791778" y="2334578"/>
            <a:ext cx="165735" cy="120015"/>
          </a:xfrm>
          <a:custGeom>
            <a:avLst/>
            <a:gdLst>
              <a:gd name="connsiteX0" fmla="*/ 22860 w 165735"/>
              <a:gd name="connsiteY0" fmla="*/ 0 h 120015"/>
              <a:gd name="connsiteX1" fmla="*/ 0 w 165735"/>
              <a:gd name="connsiteY1" fmla="*/ 65722 h 120015"/>
              <a:gd name="connsiteX2" fmla="*/ 25717 w 165735"/>
              <a:gd name="connsiteY2" fmla="*/ 105727 h 120015"/>
              <a:gd name="connsiteX3" fmla="*/ 54292 w 165735"/>
              <a:gd name="connsiteY3" fmla="*/ 120015 h 120015"/>
              <a:gd name="connsiteX4" fmla="*/ 122872 w 165735"/>
              <a:gd name="connsiteY4" fmla="*/ 100012 h 120015"/>
              <a:gd name="connsiteX5" fmla="*/ 142875 w 165735"/>
              <a:gd name="connsiteY5" fmla="*/ 82867 h 120015"/>
              <a:gd name="connsiteX6" fmla="*/ 165735 w 165735"/>
              <a:gd name="connsiteY6" fmla="*/ 62865 h 120015"/>
              <a:gd name="connsiteX7" fmla="*/ 165735 w 165735"/>
              <a:gd name="connsiteY7" fmla="*/ 28575 h 120015"/>
              <a:gd name="connsiteX8" fmla="*/ 125730 w 165735"/>
              <a:gd name="connsiteY8" fmla="*/ 25717 h 120015"/>
              <a:gd name="connsiteX9" fmla="*/ 22860 w 165735"/>
              <a:gd name="connsiteY9" fmla="*/ 0 h 12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5735" h="120015">
                <a:moveTo>
                  <a:pt x="22860" y="0"/>
                </a:moveTo>
                <a:lnTo>
                  <a:pt x="0" y="65722"/>
                </a:lnTo>
                <a:lnTo>
                  <a:pt x="25717" y="105727"/>
                </a:lnTo>
                <a:lnTo>
                  <a:pt x="54292" y="120015"/>
                </a:lnTo>
                <a:lnTo>
                  <a:pt x="122872" y="100012"/>
                </a:lnTo>
                <a:lnTo>
                  <a:pt x="142875" y="82867"/>
                </a:lnTo>
                <a:lnTo>
                  <a:pt x="165735" y="62865"/>
                </a:lnTo>
                <a:lnTo>
                  <a:pt x="165735" y="28575"/>
                </a:lnTo>
                <a:lnTo>
                  <a:pt x="125730" y="25717"/>
                </a:lnTo>
                <a:lnTo>
                  <a:pt x="22860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CEFB321-9509-40E3-BA8B-8AEC00D2EEB0}"/>
              </a:ext>
            </a:extLst>
          </p:cNvPr>
          <p:cNvSpPr/>
          <p:nvPr/>
        </p:nvSpPr>
        <p:spPr>
          <a:xfrm>
            <a:off x="2823210" y="2343150"/>
            <a:ext cx="77153" cy="60008"/>
          </a:xfrm>
          <a:custGeom>
            <a:avLst/>
            <a:gdLst>
              <a:gd name="connsiteX0" fmla="*/ 20003 w 77153"/>
              <a:gd name="connsiteY0" fmla="*/ 0 h 60008"/>
              <a:gd name="connsiteX1" fmla="*/ 0 w 77153"/>
              <a:gd name="connsiteY1" fmla="*/ 31433 h 60008"/>
              <a:gd name="connsiteX2" fmla="*/ 60008 w 77153"/>
              <a:gd name="connsiteY2" fmla="*/ 60008 h 60008"/>
              <a:gd name="connsiteX3" fmla="*/ 77153 w 77153"/>
              <a:gd name="connsiteY3" fmla="*/ 22860 h 60008"/>
              <a:gd name="connsiteX4" fmla="*/ 20003 w 77153"/>
              <a:gd name="connsiteY4" fmla="*/ 0 h 60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153" h="60008">
                <a:moveTo>
                  <a:pt x="20003" y="0"/>
                </a:moveTo>
                <a:lnTo>
                  <a:pt x="0" y="31433"/>
                </a:lnTo>
                <a:lnTo>
                  <a:pt x="60008" y="60008"/>
                </a:lnTo>
                <a:lnTo>
                  <a:pt x="77153" y="22860"/>
                </a:lnTo>
                <a:lnTo>
                  <a:pt x="20003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702DEB0-16FE-49C6-A8AA-85B2BB93B7A4}"/>
              </a:ext>
            </a:extLst>
          </p:cNvPr>
          <p:cNvSpPr/>
          <p:nvPr/>
        </p:nvSpPr>
        <p:spPr>
          <a:xfrm>
            <a:off x="2557463" y="2731770"/>
            <a:ext cx="225742" cy="114300"/>
          </a:xfrm>
          <a:custGeom>
            <a:avLst/>
            <a:gdLst>
              <a:gd name="connsiteX0" fmla="*/ 14287 w 225742"/>
              <a:gd name="connsiteY0" fmla="*/ 62865 h 114300"/>
              <a:gd name="connsiteX1" fmla="*/ 0 w 225742"/>
              <a:gd name="connsiteY1" fmla="*/ 91440 h 114300"/>
              <a:gd name="connsiteX2" fmla="*/ 91440 w 225742"/>
              <a:gd name="connsiteY2" fmla="*/ 77153 h 114300"/>
              <a:gd name="connsiteX3" fmla="*/ 91440 w 225742"/>
              <a:gd name="connsiteY3" fmla="*/ 111443 h 114300"/>
              <a:gd name="connsiteX4" fmla="*/ 145732 w 225742"/>
              <a:gd name="connsiteY4" fmla="*/ 114300 h 114300"/>
              <a:gd name="connsiteX5" fmla="*/ 157162 w 225742"/>
              <a:gd name="connsiteY5" fmla="*/ 74295 h 114300"/>
              <a:gd name="connsiteX6" fmla="*/ 202882 w 225742"/>
              <a:gd name="connsiteY6" fmla="*/ 100013 h 114300"/>
              <a:gd name="connsiteX7" fmla="*/ 225742 w 225742"/>
              <a:gd name="connsiteY7" fmla="*/ 60008 h 114300"/>
              <a:gd name="connsiteX8" fmla="*/ 168592 w 225742"/>
              <a:gd name="connsiteY8" fmla="*/ 14288 h 114300"/>
              <a:gd name="connsiteX9" fmla="*/ 114300 w 225742"/>
              <a:gd name="connsiteY9" fmla="*/ 0 h 114300"/>
              <a:gd name="connsiteX10" fmla="*/ 51435 w 225742"/>
              <a:gd name="connsiteY10" fmla="*/ 11430 h 114300"/>
              <a:gd name="connsiteX11" fmla="*/ 14287 w 225742"/>
              <a:gd name="connsiteY11" fmla="*/ 62865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5742" h="114300">
                <a:moveTo>
                  <a:pt x="14287" y="62865"/>
                </a:moveTo>
                <a:lnTo>
                  <a:pt x="0" y="91440"/>
                </a:lnTo>
                <a:lnTo>
                  <a:pt x="91440" y="77153"/>
                </a:lnTo>
                <a:lnTo>
                  <a:pt x="91440" y="111443"/>
                </a:lnTo>
                <a:lnTo>
                  <a:pt x="145732" y="114300"/>
                </a:lnTo>
                <a:lnTo>
                  <a:pt x="157162" y="74295"/>
                </a:lnTo>
                <a:lnTo>
                  <a:pt x="202882" y="100013"/>
                </a:lnTo>
                <a:lnTo>
                  <a:pt x="225742" y="60008"/>
                </a:lnTo>
                <a:lnTo>
                  <a:pt x="168592" y="14288"/>
                </a:lnTo>
                <a:lnTo>
                  <a:pt x="114300" y="0"/>
                </a:lnTo>
                <a:lnTo>
                  <a:pt x="51435" y="11430"/>
                </a:lnTo>
                <a:lnTo>
                  <a:pt x="14287" y="62865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6E86124-69C6-40A1-8A51-DAF46EC53EE0}"/>
              </a:ext>
            </a:extLst>
          </p:cNvPr>
          <p:cNvSpPr/>
          <p:nvPr/>
        </p:nvSpPr>
        <p:spPr>
          <a:xfrm>
            <a:off x="2806065" y="2800350"/>
            <a:ext cx="91440" cy="88583"/>
          </a:xfrm>
          <a:custGeom>
            <a:avLst/>
            <a:gdLst>
              <a:gd name="connsiteX0" fmla="*/ 31433 w 91440"/>
              <a:gd name="connsiteY0" fmla="*/ 0 h 88583"/>
              <a:gd name="connsiteX1" fmla="*/ 0 w 91440"/>
              <a:gd name="connsiteY1" fmla="*/ 62865 h 88583"/>
              <a:gd name="connsiteX2" fmla="*/ 82868 w 91440"/>
              <a:gd name="connsiteY2" fmla="*/ 88583 h 88583"/>
              <a:gd name="connsiteX3" fmla="*/ 91440 w 91440"/>
              <a:gd name="connsiteY3" fmla="*/ 28575 h 88583"/>
              <a:gd name="connsiteX4" fmla="*/ 31433 w 91440"/>
              <a:gd name="connsiteY4" fmla="*/ 0 h 8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" h="88583">
                <a:moveTo>
                  <a:pt x="31433" y="0"/>
                </a:moveTo>
                <a:lnTo>
                  <a:pt x="0" y="62865"/>
                </a:lnTo>
                <a:lnTo>
                  <a:pt x="82868" y="88583"/>
                </a:lnTo>
                <a:lnTo>
                  <a:pt x="91440" y="28575"/>
                </a:lnTo>
                <a:lnTo>
                  <a:pt x="31433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8F58DC8-3C44-42BF-A6FC-DDE45CCBD9B6}"/>
              </a:ext>
            </a:extLst>
          </p:cNvPr>
          <p:cNvSpPr/>
          <p:nvPr/>
        </p:nvSpPr>
        <p:spPr>
          <a:xfrm>
            <a:off x="2806065" y="2897505"/>
            <a:ext cx="91440" cy="111443"/>
          </a:xfrm>
          <a:custGeom>
            <a:avLst/>
            <a:gdLst>
              <a:gd name="connsiteX0" fmla="*/ 0 w 91440"/>
              <a:gd name="connsiteY0" fmla="*/ 0 h 111443"/>
              <a:gd name="connsiteX1" fmla="*/ 8573 w 91440"/>
              <a:gd name="connsiteY1" fmla="*/ 65723 h 111443"/>
              <a:gd name="connsiteX2" fmla="*/ 8573 w 91440"/>
              <a:gd name="connsiteY2" fmla="*/ 97155 h 111443"/>
              <a:gd name="connsiteX3" fmla="*/ 91440 w 91440"/>
              <a:gd name="connsiteY3" fmla="*/ 111443 h 111443"/>
              <a:gd name="connsiteX4" fmla="*/ 82868 w 91440"/>
              <a:gd name="connsiteY4" fmla="*/ 45720 h 111443"/>
              <a:gd name="connsiteX5" fmla="*/ 77153 w 91440"/>
              <a:gd name="connsiteY5" fmla="*/ 17145 h 111443"/>
              <a:gd name="connsiteX6" fmla="*/ 0 w 91440"/>
              <a:gd name="connsiteY6" fmla="*/ 0 h 111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" h="111443">
                <a:moveTo>
                  <a:pt x="0" y="0"/>
                </a:moveTo>
                <a:lnTo>
                  <a:pt x="8573" y="65723"/>
                </a:lnTo>
                <a:lnTo>
                  <a:pt x="8573" y="97155"/>
                </a:lnTo>
                <a:lnTo>
                  <a:pt x="91440" y="111443"/>
                </a:lnTo>
                <a:lnTo>
                  <a:pt x="82868" y="45720"/>
                </a:lnTo>
                <a:lnTo>
                  <a:pt x="77153" y="17145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31CCF0E-7D18-4C53-AA31-AD8C92EA76D4}"/>
              </a:ext>
            </a:extLst>
          </p:cNvPr>
          <p:cNvSpPr/>
          <p:nvPr/>
        </p:nvSpPr>
        <p:spPr>
          <a:xfrm>
            <a:off x="2712482" y="2912094"/>
            <a:ext cx="65183" cy="98478"/>
          </a:xfrm>
          <a:custGeom>
            <a:avLst/>
            <a:gdLst>
              <a:gd name="connsiteX0" fmla="*/ 13598 w 72514"/>
              <a:gd name="connsiteY0" fmla="*/ 30593 h 119767"/>
              <a:gd name="connsiteX1" fmla="*/ 67891 w 72514"/>
              <a:gd name="connsiteY1" fmla="*/ 2018 h 119767"/>
              <a:gd name="connsiteX2" fmla="*/ 65033 w 72514"/>
              <a:gd name="connsiteY2" fmla="*/ 82028 h 119767"/>
              <a:gd name="connsiteX3" fmla="*/ 27886 w 72514"/>
              <a:gd name="connsiteY3" fmla="*/ 119175 h 119767"/>
              <a:gd name="connsiteX4" fmla="*/ 2168 w 72514"/>
              <a:gd name="connsiteY4" fmla="*/ 102030 h 119767"/>
              <a:gd name="connsiteX5" fmla="*/ 13598 w 72514"/>
              <a:gd name="connsiteY5" fmla="*/ 30593 h 119767"/>
              <a:gd name="connsiteX0" fmla="*/ 13174 w 65183"/>
              <a:gd name="connsiteY0" fmla="*/ 9304 h 98478"/>
              <a:gd name="connsiteX1" fmla="*/ 47465 w 65183"/>
              <a:gd name="connsiteY1" fmla="*/ 6446 h 98478"/>
              <a:gd name="connsiteX2" fmla="*/ 64609 w 65183"/>
              <a:gd name="connsiteY2" fmla="*/ 60739 h 98478"/>
              <a:gd name="connsiteX3" fmla="*/ 27462 w 65183"/>
              <a:gd name="connsiteY3" fmla="*/ 97886 h 98478"/>
              <a:gd name="connsiteX4" fmla="*/ 1744 w 65183"/>
              <a:gd name="connsiteY4" fmla="*/ 80741 h 98478"/>
              <a:gd name="connsiteX5" fmla="*/ 13174 w 65183"/>
              <a:gd name="connsiteY5" fmla="*/ 9304 h 9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183" h="98478">
                <a:moveTo>
                  <a:pt x="13174" y="9304"/>
                </a:moveTo>
                <a:cubicBezTo>
                  <a:pt x="20794" y="-3078"/>
                  <a:pt x="38893" y="-2126"/>
                  <a:pt x="47465" y="6446"/>
                </a:cubicBezTo>
                <a:cubicBezTo>
                  <a:pt x="56037" y="15018"/>
                  <a:pt x="67943" y="45499"/>
                  <a:pt x="64609" y="60739"/>
                </a:cubicBezTo>
                <a:cubicBezTo>
                  <a:pt x="61275" y="75979"/>
                  <a:pt x="37940" y="94552"/>
                  <a:pt x="27462" y="97886"/>
                </a:cubicBezTo>
                <a:cubicBezTo>
                  <a:pt x="16985" y="101220"/>
                  <a:pt x="7459" y="89790"/>
                  <a:pt x="1744" y="80741"/>
                </a:cubicBezTo>
                <a:cubicBezTo>
                  <a:pt x="-3971" y="71692"/>
                  <a:pt x="5554" y="21686"/>
                  <a:pt x="13174" y="9304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7CA5CC1-FD25-4FDE-B75F-328BF3C09D22}"/>
              </a:ext>
            </a:extLst>
          </p:cNvPr>
          <p:cNvSpPr/>
          <p:nvPr/>
        </p:nvSpPr>
        <p:spPr>
          <a:xfrm>
            <a:off x="2508885" y="2848928"/>
            <a:ext cx="180023" cy="122872"/>
          </a:xfrm>
          <a:custGeom>
            <a:avLst/>
            <a:gdLst>
              <a:gd name="connsiteX0" fmla="*/ 88583 w 180023"/>
              <a:gd name="connsiteY0" fmla="*/ 102870 h 122872"/>
              <a:gd name="connsiteX1" fmla="*/ 88583 w 180023"/>
              <a:gd name="connsiteY1" fmla="*/ 102870 h 122872"/>
              <a:gd name="connsiteX2" fmla="*/ 157163 w 180023"/>
              <a:gd name="connsiteY2" fmla="*/ 122872 h 122872"/>
              <a:gd name="connsiteX3" fmla="*/ 180023 w 180023"/>
              <a:gd name="connsiteY3" fmla="*/ 40005 h 122872"/>
              <a:gd name="connsiteX4" fmla="*/ 131445 w 180023"/>
              <a:gd name="connsiteY4" fmla="*/ 42862 h 122872"/>
              <a:gd name="connsiteX5" fmla="*/ 122873 w 180023"/>
              <a:gd name="connsiteY5" fmla="*/ 0 h 122872"/>
              <a:gd name="connsiteX6" fmla="*/ 94298 w 180023"/>
              <a:gd name="connsiteY6" fmla="*/ 11430 h 122872"/>
              <a:gd name="connsiteX7" fmla="*/ 48578 w 180023"/>
              <a:gd name="connsiteY7" fmla="*/ 51435 h 122872"/>
              <a:gd name="connsiteX8" fmla="*/ 0 w 180023"/>
              <a:gd name="connsiteY8" fmla="*/ 25717 h 122872"/>
              <a:gd name="connsiteX9" fmla="*/ 8573 w 180023"/>
              <a:gd name="connsiteY9" fmla="*/ 65722 h 122872"/>
              <a:gd name="connsiteX10" fmla="*/ 25718 w 180023"/>
              <a:gd name="connsiteY10" fmla="*/ 102870 h 122872"/>
              <a:gd name="connsiteX11" fmla="*/ 88583 w 180023"/>
              <a:gd name="connsiteY11" fmla="*/ 102870 h 122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0023" h="122872">
                <a:moveTo>
                  <a:pt x="88583" y="102870"/>
                </a:moveTo>
                <a:lnTo>
                  <a:pt x="88583" y="102870"/>
                </a:lnTo>
                <a:lnTo>
                  <a:pt x="157163" y="122872"/>
                </a:lnTo>
                <a:lnTo>
                  <a:pt x="180023" y="40005"/>
                </a:lnTo>
                <a:lnTo>
                  <a:pt x="131445" y="42862"/>
                </a:lnTo>
                <a:lnTo>
                  <a:pt x="122873" y="0"/>
                </a:lnTo>
                <a:lnTo>
                  <a:pt x="94298" y="11430"/>
                </a:lnTo>
                <a:lnTo>
                  <a:pt x="48578" y="51435"/>
                </a:lnTo>
                <a:lnTo>
                  <a:pt x="0" y="25717"/>
                </a:lnTo>
                <a:lnTo>
                  <a:pt x="8573" y="65722"/>
                </a:lnTo>
                <a:lnTo>
                  <a:pt x="25718" y="102870"/>
                </a:lnTo>
                <a:lnTo>
                  <a:pt x="88583" y="10287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B28B21DF-ED29-4267-AD85-52919533D213}"/>
              </a:ext>
            </a:extLst>
          </p:cNvPr>
          <p:cNvSpPr/>
          <p:nvPr/>
        </p:nvSpPr>
        <p:spPr>
          <a:xfrm>
            <a:off x="2701988" y="2588654"/>
            <a:ext cx="85000" cy="103031"/>
          </a:xfrm>
          <a:custGeom>
            <a:avLst/>
            <a:gdLst>
              <a:gd name="connsiteX0" fmla="*/ 66970 w 85000"/>
              <a:gd name="connsiteY0" fmla="*/ 0 h 103031"/>
              <a:gd name="connsiteX1" fmla="*/ 85000 w 85000"/>
              <a:gd name="connsiteY1" fmla="*/ 38636 h 103031"/>
              <a:gd name="connsiteX2" fmla="*/ 28333 w 85000"/>
              <a:gd name="connsiteY2" fmla="*/ 92727 h 103031"/>
              <a:gd name="connsiteX3" fmla="*/ 28333 w 85000"/>
              <a:gd name="connsiteY3" fmla="*/ 92727 h 103031"/>
              <a:gd name="connsiteX4" fmla="*/ 5151 w 85000"/>
              <a:gd name="connsiteY4" fmla="*/ 103031 h 103031"/>
              <a:gd name="connsiteX5" fmla="*/ 0 w 85000"/>
              <a:gd name="connsiteY5" fmla="*/ 90152 h 103031"/>
              <a:gd name="connsiteX6" fmla="*/ 18030 w 85000"/>
              <a:gd name="connsiteY6" fmla="*/ 64394 h 103031"/>
              <a:gd name="connsiteX7" fmla="*/ 12878 w 85000"/>
              <a:gd name="connsiteY7" fmla="*/ 46363 h 103031"/>
              <a:gd name="connsiteX8" fmla="*/ 66970 w 85000"/>
              <a:gd name="connsiteY8" fmla="*/ 0 h 10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000" h="103031">
                <a:moveTo>
                  <a:pt x="66970" y="0"/>
                </a:moveTo>
                <a:lnTo>
                  <a:pt x="85000" y="38636"/>
                </a:lnTo>
                <a:lnTo>
                  <a:pt x="28333" y="92727"/>
                </a:lnTo>
                <a:lnTo>
                  <a:pt x="28333" y="92727"/>
                </a:lnTo>
                <a:lnTo>
                  <a:pt x="5151" y="103031"/>
                </a:lnTo>
                <a:lnTo>
                  <a:pt x="0" y="90152"/>
                </a:lnTo>
                <a:lnTo>
                  <a:pt x="18030" y="64394"/>
                </a:lnTo>
                <a:lnTo>
                  <a:pt x="12878" y="46363"/>
                </a:lnTo>
                <a:lnTo>
                  <a:pt x="6697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9EA7BDCA-08FC-497B-9B5C-90A03C352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029" y="2336972"/>
            <a:ext cx="3822523" cy="3724979"/>
          </a:xfrm>
          <a:prstGeom prst="rect">
            <a:avLst/>
          </a:prstGeom>
          <a:effectLst>
            <a:glow rad="241300">
              <a:schemeClr val="accent1">
                <a:satMod val="175000"/>
                <a:alpha val="30000"/>
              </a:schemeClr>
            </a:glow>
          </a:effectLst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2A2B02FA-32F7-41A7-854E-D07CD0D96E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18" t="3183" r="27335" b="4909"/>
          <a:stretch/>
        </p:blipFill>
        <p:spPr>
          <a:xfrm>
            <a:off x="5361020" y="1479175"/>
            <a:ext cx="4420128" cy="486918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1E70E4D-FFD7-4350-8D98-E5C75A026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393" y="1876726"/>
            <a:ext cx="1688738" cy="1847248"/>
          </a:xfrm>
          <a:prstGeom prst="rect">
            <a:avLst/>
          </a:prstGeom>
          <a:effectLst>
            <a:glow rad="241300">
              <a:srgbClr val="92D050">
                <a:alpha val="61000"/>
              </a:srgbClr>
            </a:glo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FD075E5-A072-410F-8D86-C74B5A2503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18" t="3183" r="27335" b="4909"/>
          <a:stretch/>
        </p:blipFill>
        <p:spPr>
          <a:xfrm>
            <a:off x="940628" y="853810"/>
            <a:ext cx="4420128" cy="486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608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FEB0DD9-B68F-44A9-980A-2026F0BD70A6}"/>
              </a:ext>
            </a:extLst>
          </p:cNvPr>
          <p:cNvSpPr/>
          <p:nvPr/>
        </p:nvSpPr>
        <p:spPr>
          <a:xfrm>
            <a:off x="3477986" y="4947557"/>
            <a:ext cx="809897" cy="1005840"/>
          </a:xfrm>
          <a:custGeom>
            <a:avLst/>
            <a:gdLst>
              <a:gd name="connsiteX0" fmla="*/ 395151 w 809897"/>
              <a:gd name="connsiteY0" fmla="*/ 0 h 1005840"/>
              <a:gd name="connsiteX1" fmla="*/ 320040 w 809897"/>
              <a:gd name="connsiteY1" fmla="*/ 29392 h 1005840"/>
              <a:gd name="connsiteX2" fmla="*/ 150223 w 809897"/>
              <a:gd name="connsiteY2" fmla="*/ 130629 h 1005840"/>
              <a:gd name="connsiteX3" fmla="*/ 280851 w 809897"/>
              <a:gd name="connsiteY3" fmla="*/ 205740 h 1005840"/>
              <a:gd name="connsiteX4" fmla="*/ 218803 w 809897"/>
              <a:gd name="connsiteY4" fmla="*/ 241663 h 1005840"/>
              <a:gd name="connsiteX5" fmla="*/ 176348 w 809897"/>
              <a:gd name="connsiteY5" fmla="*/ 300446 h 1005840"/>
              <a:gd name="connsiteX6" fmla="*/ 153488 w 809897"/>
              <a:gd name="connsiteY6" fmla="*/ 365760 h 1005840"/>
              <a:gd name="connsiteX7" fmla="*/ 104503 w 809897"/>
              <a:gd name="connsiteY7" fmla="*/ 460466 h 1005840"/>
              <a:gd name="connsiteX8" fmla="*/ 186145 w 809897"/>
              <a:gd name="connsiteY8" fmla="*/ 431074 h 1005840"/>
              <a:gd name="connsiteX9" fmla="*/ 186145 w 809897"/>
              <a:gd name="connsiteY9" fmla="*/ 463732 h 1005840"/>
              <a:gd name="connsiteX10" fmla="*/ 156754 w 809897"/>
              <a:gd name="connsiteY10" fmla="*/ 486592 h 1005840"/>
              <a:gd name="connsiteX11" fmla="*/ 218803 w 809897"/>
              <a:gd name="connsiteY11" fmla="*/ 604157 h 1005840"/>
              <a:gd name="connsiteX12" fmla="*/ 218803 w 809897"/>
              <a:gd name="connsiteY12" fmla="*/ 617220 h 1005840"/>
              <a:gd name="connsiteX13" fmla="*/ 215537 w 809897"/>
              <a:gd name="connsiteY13" fmla="*/ 682534 h 1005840"/>
              <a:gd name="connsiteX14" fmla="*/ 127363 w 809897"/>
              <a:gd name="connsiteY14" fmla="*/ 689066 h 1005840"/>
              <a:gd name="connsiteX15" fmla="*/ 42454 w 809897"/>
              <a:gd name="connsiteY15" fmla="*/ 822960 h 1005840"/>
              <a:gd name="connsiteX16" fmla="*/ 0 w 809897"/>
              <a:gd name="connsiteY16" fmla="*/ 871946 h 1005840"/>
              <a:gd name="connsiteX17" fmla="*/ 22860 w 809897"/>
              <a:gd name="connsiteY17" fmla="*/ 950323 h 1005840"/>
              <a:gd name="connsiteX18" fmla="*/ 58783 w 809897"/>
              <a:gd name="connsiteY18" fmla="*/ 999309 h 1005840"/>
              <a:gd name="connsiteX19" fmla="*/ 97971 w 809897"/>
              <a:gd name="connsiteY19" fmla="*/ 1005840 h 1005840"/>
              <a:gd name="connsiteX20" fmla="*/ 261257 w 809897"/>
              <a:gd name="connsiteY20" fmla="*/ 973183 h 1005840"/>
              <a:gd name="connsiteX21" fmla="*/ 382088 w 809897"/>
              <a:gd name="connsiteY21" fmla="*/ 927463 h 1005840"/>
              <a:gd name="connsiteX22" fmla="*/ 382088 w 809897"/>
              <a:gd name="connsiteY22" fmla="*/ 829492 h 1005840"/>
              <a:gd name="connsiteX23" fmla="*/ 581297 w 809897"/>
              <a:gd name="connsiteY23" fmla="*/ 741317 h 1005840"/>
              <a:gd name="connsiteX24" fmla="*/ 721723 w 809897"/>
              <a:gd name="connsiteY24" fmla="*/ 600892 h 1005840"/>
              <a:gd name="connsiteX25" fmla="*/ 787037 w 809897"/>
              <a:gd name="connsiteY25" fmla="*/ 385354 h 1005840"/>
              <a:gd name="connsiteX26" fmla="*/ 809897 w 809897"/>
              <a:gd name="connsiteY26" fmla="*/ 274320 h 1005840"/>
              <a:gd name="connsiteX27" fmla="*/ 793568 w 809897"/>
              <a:gd name="connsiteY27" fmla="*/ 202474 h 1005840"/>
              <a:gd name="connsiteX28" fmla="*/ 773974 w 809897"/>
              <a:gd name="connsiteY28" fmla="*/ 186146 h 1005840"/>
              <a:gd name="connsiteX29" fmla="*/ 705394 w 809897"/>
              <a:gd name="connsiteY29" fmla="*/ 235132 h 1005840"/>
              <a:gd name="connsiteX30" fmla="*/ 656408 w 809897"/>
              <a:gd name="connsiteY30" fmla="*/ 297180 h 1005840"/>
              <a:gd name="connsiteX31" fmla="*/ 581297 w 809897"/>
              <a:gd name="connsiteY31" fmla="*/ 300446 h 1005840"/>
              <a:gd name="connsiteX32" fmla="*/ 568234 w 809897"/>
              <a:gd name="connsiteY32" fmla="*/ 222069 h 1005840"/>
              <a:gd name="connsiteX33" fmla="*/ 571500 w 809897"/>
              <a:gd name="connsiteY33" fmla="*/ 179614 h 1005840"/>
              <a:gd name="connsiteX34" fmla="*/ 597625 w 809897"/>
              <a:gd name="connsiteY34" fmla="*/ 107769 h 1005840"/>
              <a:gd name="connsiteX35" fmla="*/ 558437 w 809897"/>
              <a:gd name="connsiteY35" fmla="*/ 65314 h 1005840"/>
              <a:gd name="connsiteX36" fmla="*/ 395151 w 809897"/>
              <a:gd name="connsiteY36" fmla="*/ 0 h 100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09897" h="1005840">
                <a:moveTo>
                  <a:pt x="395151" y="0"/>
                </a:moveTo>
                <a:lnTo>
                  <a:pt x="320040" y="29392"/>
                </a:lnTo>
                <a:lnTo>
                  <a:pt x="150223" y="130629"/>
                </a:lnTo>
                <a:lnTo>
                  <a:pt x="280851" y="205740"/>
                </a:lnTo>
                <a:lnTo>
                  <a:pt x="218803" y="241663"/>
                </a:lnTo>
                <a:lnTo>
                  <a:pt x="176348" y="300446"/>
                </a:lnTo>
                <a:lnTo>
                  <a:pt x="153488" y="365760"/>
                </a:lnTo>
                <a:lnTo>
                  <a:pt x="104503" y="460466"/>
                </a:lnTo>
                <a:lnTo>
                  <a:pt x="186145" y="431074"/>
                </a:lnTo>
                <a:lnTo>
                  <a:pt x="186145" y="463732"/>
                </a:lnTo>
                <a:lnTo>
                  <a:pt x="156754" y="486592"/>
                </a:lnTo>
                <a:lnTo>
                  <a:pt x="218803" y="604157"/>
                </a:lnTo>
                <a:lnTo>
                  <a:pt x="218803" y="617220"/>
                </a:lnTo>
                <a:lnTo>
                  <a:pt x="215537" y="682534"/>
                </a:lnTo>
                <a:lnTo>
                  <a:pt x="127363" y="689066"/>
                </a:lnTo>
                <a:lnTo>
                  <a:pt x="42454" y="822960"/>
                </a:lnTo>
                <a:lnTo>
                  <a:pt x="0" y="871946"/>
                </a:lnTo>
                <a:lnTo>
                  <a:pt x="22860" y="950323"/>
                </a:lnTo>
                <a:lnTo>
                  <a:pt x="58783" y="999309"/>
                </a:lnTo>
                <a:lnTo>
                  <a:pt x="97971" y="1005840"/>
                </a:lnTo>
                <a:lnTo>
                  <a:pt x="261257" y="973183"/>
                </a:lnTo>
                <a:lnTo>
                  <a:pt x="382088" y="927463"/>
                </a:lnTo>
                <a:lnTo>
                  <a:pt x="382088" y="829492"/>
                </a:lnTo>
                <a:lnTo>
                  <a:pt x="581297" y="741317"/>
                </a:lnTo>
                <a:lnTo>
                  <a:pt x="721723" y="600892"/>
                </a:lnTo>
                <a:lnTo>
                  <a:pt x="787037" y="385354"/>
                </a:lnTo>
                <a:lnTo>
                  <a:pt x="809897" y="274320"/>
                </a:lnTo>
                <a:lnTo>
                  <a:pt x="793568" y="202474"/>
                </a:lnTo>
                <a:lnTo>
                  <a:pt x="773974" y="186146"/>
                </a:lnTo>
                <a:lnTo>
                  <a:pt x="705394" y="235132"/>
                </a:lnTo>
                <a:lnTo>
                  <a:pt x="656408" y="297180"/>
                </a:lnTo>
                <a:lnTo>
                  <a:pt x="581297" y="300446"/>
                </a:lnTo>
                <a:lnTo>
                  <a:pt x="568234" y="222069"/>
                </a:lnTo>
                <a:lnTo>
                  <a:pt x="571500" y="179614"/>
                </a:lnTo>
                <a:lnTo>
                  <a:pt x="597625" y="107769"/>
                </a:lnTo>
                <a:lnTo>
                  <a:pt x="558437" y="65314"/>
                </a:lnTo>
                <a:lnTo>
                  <a:pt x="395151" y="0"/>
                </a:lnTo>
                <a:close/>
              </a:path>
            </a:pathLst>
          </a:cu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F23A140-AACE-4053-9B2F-1FE200C50103}"/>
              </a:ext>
            </a:extLst>
          </p:cNvPr>
          <p:cNvSpPr/>
          <p:nvPr/>
        </p:nvSpPr>
        <p:spPr>
          <a:xfrm>
            <a:off x="2305594" y="4849586"/>
            <a:ext cx="1015637" cy="842554"/>
          </a:xfrm>
          <a:custGeom>
            <a:avLst/>
            <a:gdLst>
              <a:gd name="connsiteX0" fmla="*/ 584563 w 1015637"/>
              <a:gd name="connsiteY0" fmla="*/ 111034 h 842554"/>
              <a:gd name="connsiteX1" fmla="*/ 515983 w 1015637"/>
              <a:gd name="connsiteY1" fmla="*/ 186145 h 842554"/>
              <a:gd name="connsiteX2" fmla="*/ 568235 w 1015637"/>
              <a:gd name="connsiteY2" fmla="*/ 235131 h 842554"/>
              <a:gd name="connsiteX3" fmla="*/ 525780 w 1015637"/>
              <a:gd name="connsiteY3" fmla="*/ 251460 h 842554"/>
              <a:gd name="connsiteX4" fmla="*/ 532312 w 1015637"/>
              <a:gd name="connsiteY4" fmla="*/ 274320 h 842554"/>
              <a:gd name="connsiteX5" fmla="*/ 512717 w 1015637"/>
              <a:gd name="connsiteY5" fmla="*/ 284117 h 842554"/>
              <a:gd name="connsiteX6" fmla="*/ 522515 w 1015637"/>
              <a:gd name="connsiteY6" fmla="*/ 320040 h 842554"/>
              <a:gd name="connsiteX7" fmla="*/ 551906 w 1015637"/>
              <a:gd name="connsiteY7" fmla="*/ 316774 h 842554"/>
              <a:gd name="connsiteX8" fmla="*/ 555172 w 1015637"/>
              <a:gd name="connsiteY8" fmla="*/ 342900 h 842554"/>
              <a:gd name="connsiteX9" fmla="*/ 600892 w 1015637"/>
              <a:gd name="connsiteY9" fmla="*/ 398417 h 842554"/>
              <a:gd name="connsiteX10" fmla="*/ 535577 w 1015637"/>
              <a:gd name="connsiteY10" fmla="*/ 418011 h 842554"/>
              <a:gd name="connsiteX11" fmla="*/ 496389 w 1015637"/>
              <a:gd name="connsiteY11" fmla="*/ 489857 h 842554"/>
              <a:gd name="connsiteX12" fmla="*/ 444137 w 1015637"/>
              <a:gd name="connsiteY12" fmla="*/ 486591 h 842554"/>
              <a:gd name="connsiteX13" fmla="*/ 424543 w 1015637"/>
              <a:gd name="connsiteY13" fmla="*/ 499654 h 842554"/>
              <a:gd name="connsiteX14" fmla="*/ 424543 w 1015637"/>
              <a:gd name="connsiteY14" fmla="*/ 499654 h 842554"/>
              <a:gd name="connsiteX15" fmla="*/ 411480 w 1015637"/>
              <a:gd name="connsiteY15" fmla="*/ 542108 h 842554"/>
              <a:gd name="connsiteX16" fmla="*/ 408215 w 1015637"/>
              <a:gd name="connsiteY16" fmla="*/ 529045 h 842554"/>
              <a:gd name="connsiteX17" fmla="*/ 313509 w 1015637"/>
              <a:gd name="connsiteY17" fmla="*/ 515983 h 842554"/>
              <a:gd name="connsiteX18" fmla="*/ 222069 w 1015637"/>
              <a:gd name="connsiteY18" fmla="*/ 535577 h 842554"/>
              <a:gd name="connsiteX19" fmla="*/ 127363 w 1015637"/>
              <a:gd name="connsiteY19" fmla="*/ 542108 h 842554"/>
              <a:gd name="connsiteX20" fmla="*/ 88175 w 1015637"/>
              <a:gd name="connsiteY20" fmla="*/ 564968 h 842554"/>
              <a:gd name="connsiteX21" fmla="*/ 55517 w 1015637"/>
              <a:gd name="connsiteY21" fmla="*/ 571500 h 842554"/>
              <a:gd name="connsiteX22" fmla="*/ 0 w 1015637"/>
              <a:gd name="connsiteY22" fmla="*/ 623751 h 842554"/>
              <a:gd name="connsiteX23" fmla="*/ 52252 w 1015637"/>
              <a:gd name="connsiteY23" fmla="*/ 640080 h 842554"/>
              <a:gd name="connsiteX24" fmla="*/ 19595 w 1015637"/>
              <a:gd name="connsiteY24" fmla="*/ 662940 h 842554"/>
              <a:gd name="connsiteX25" fmla="*/ 58783 w 1015637"/>
              <a:gd name="connsiteY25" fmla="*/ 689065 h 842554"/>
              <a:gd name="connsiteX26" fmla="*/ 117566 w 1015637"/>
              <a:gd name="connsiteY26" fmla="*/ 685800 h 842554"/>
              <a:gd name="connsiteX27" fmla="*/ 212272 w 1015637"/>
              <a:gd name="connsiteY27" fmla="*/ 734785 h 842554"/>
              <a:gd name="connsiteX28" fmla="*/ 306977 w 1015637"/>
              <a:gd name="connsiteY28" fmla="*/ 773974 h 842554"/>
              <a:gd name="connsiteX29" fmla="*/ 385355 w 1015637"/>
              <a:gd name="connsiteY29" fmla="*/ 842554 h 842554"/>
              <a:gd name="connsiteX30" fmla="*/ 408215 w 1015637"/>
              <a:gd name="connsiteY30" fmla="*/ 770708 h 842554"/>
              <a:gd name="connsiteX31" fmla="*/ 431075 w 1015637"/>
              <a:gd name="connsiteY31" fmla="*/ 816428 h 842554"/>
              <a:gd name="connsiteX32" fmla="*/ 473529 w 1015637"/>
              <a:gd name="connsiteY32" fmla="*/ 760911 h 842554"/>
              <a:gd name="connsiteX33" fmla="*/ 623752 w 1015637"/>
              <a:gd name="connsiteY33" fmla="*/ 705394 h 842554"/>
              <a:gd name="connsiteX34" fmla="*/ 724989 w 1015637"/>
              <a:gd name="connsiteY34" fmla="*/ 662940 h 842554"/>
              <a:gd name="connsiteX35" fmla="*/ 783772 w 1015637"/>
              <a:gd name="connsiteY35" fmla="*/ 617220 h 842554"/>
              <a:gd name="connsiteX36" fmla="*/ 826226 w 1015637"/>
              <a:gd name="connsiteY36" fmla="*/ 581297 h 842554"/>
              <a:gd name="connsiteX37" fmla="*/ 888275 w 1015637"/>
              <a:gd name="connsiteY37" fmla="*/ 558437 h 842554"/>
              <a:gd name="connsiteX38" fmla="*/ 894806 w 1015637"/>
              <a:gd name="connsiteY38" fmla="*/ 496388 h 842554"/>
              <a:gd name="connsiteX39" fmla="*/ 904603 w 1015637"/>
              <a:gd name="connsiteY39" fmla="*/ 466997 h 842554"/>
              <a:gd name="connsiteX40" fmla="*/ 976449 w 1015637"/>
              <a:gd name="connsiteY40" fmla="*/ 453934 h 842554"/>
              <a:gd name="connsiteX41" fmla="*/ 1015637 w 1015637"/>
              <a:gd name="connsiteY41" fmla="*/ 427808 h 842554"/>
              <a:gd name="connsiteX42" fmla="*/ 1002575 w 1015637"/>
              <a:gd name="connsiteY42" fmla="*/ 375557 h 842554"/>
              <a:gd name="connsiteX43" fmla="*/ 969917 w 1015637"/>
              <a:gd name="connsiteY43" fmla="*/ 355963 h 842554"/>
              <a:gd name="connsiteX44" fmla="*/ 907869 w 1015637"/>
              <a:gd name="connsiteY44" fmla="*/ 306977 h 842554"/>
              <a:gd name="connsiteX45" fmla="*/ 966652 w 1015637"/>
              <a:gd name="connsiteY45" fmla="*/ 277585 h 842554"/>
              <a:gd name="connsiteX46" fmla="*/ 986246 w 1015637"/>
              <a:gd name="connsiteY46" fmla="*/ 244928 h 842554"/>
              <a:gd name="connsiteX47" fmla="*/ 930729 w 1015637"/>
              <a:gd name="connsiteY47" fmla="*/ 205740 h 842554"/>
              <a:gd name="connsiteX48" fmla="*/ 901337 w 1015637"/>
              <a:gd name="connsiteY48" fmla="*/ 130628 h 842554"/>
              <a:gd name="connsiteX49" fmla="*/ 907869 w 1015637"/>
              <a:gd name="connsiteY49" fmla="*/ 62048 h 842554"/>
              <a:gd name="connsiteX50" fmla="*/ 702129 w 1015637"/>
              <a:gd name="connsiteY50" fmla="*/ 0 h 842554"/>
              <a:gd name="connsiteX51" fmla="*/ 584563 w 1015637"/>
              <a:gd name="connsiteY51" fmla="*/ 111034 h 842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015637" h="842554">
                <a:moveTo>
                  <a:pt x="584563" y="111034"/>
                </a:moveTo>
                <a:lnTo>
                  <a:pt x="515983" y="186145"/>
                </a:lnTo>
                <a:lnTo>
                  <a:pt x="568235" y="235131"/>
                </a:lnTo>
                <a:lnTo>
                  <a:pt x="525780" y="251460"/>
                </a:lnTo>
                <a:lnTo>
                  <a:pt x="532312" y="274320"/>
                </a:lnTo>
                <a:lnTo>
                  <a:pt x="512717" y="284117"/>
                </a:lnTo>
                <a:lnTo>
                  <a:pt x="522515" y="320040"/>
                </a:lnTo>
                <a:lnTo>
                  <a:pt x="551906" y="316774"/>
                </a:lnTo>
                <a:lnTo>
                  <a:pt x="555172" y="342900"/>
                </a:lnTo>
                <a:lnTo>
                  <a:pt x="600892" y="398417"/>
                </a:lnTo>
                <a:lnTo>
                  <a:pt x="535577" y="418011"/>
                </a:lnTo>
                <a:lnTo>
                  <a:pt x="496389" y="489857"/>
                </a:lnTo>
                <a:lnTo>
                  <a:pt x="444137" y="486591"/>
                </a:lnTo>
                <a:lnTo>
                  <a:pt x="424543" y="499654"/>
                </a:lnTo>
                <a:lnTo>
                  <a:pt x="424543" y="499654"/>
                </a:lnTo>
                <a:lnTo>
                  <a:pt x="411480" y="542108"/>
                </a:lnTo>
                <a:lnTo>
                  <a:pt x="408215" y="529045"/>
                </a:lnTo>
                <a:lnTo>
                  <a:pt x="313509" y="515983"/>
                </a:lnTo>
                <a:lnTo>
                  <a:pt x="222069" y="535577"/>
                </a:lnTo>
                <a:lnTo>
                  <a:pt x="127363" y="542108"/>
                </a:lnTo>
                <a:lnTo>
                  <a:pt x="88175" y="564968"/>
                </a:lnTo>
                <a:lnTo>
                  <a:pt x="55517" y="571500"/>
                </a:lnTo>
                <a:lnTo>
                  <a:pt x="0" y="623751"/>
                </a:lnTo>
                <a:lnTo>
                  <a:pt x="52252" y="640080"/>
                </a:lnTo>
                <a:lnTo>
                  <a:pt x="19595" y="662940"/>
                </a:lnTo>
                <a:lnTo>
                  <a:pt x="58783" y="689065"/>
                </a:lnTo>
                <a:lnTo>
                  <a:pt x="117566" y="685800"/>
                </a:lnTo>
                <a:lnTo>
                  <a:pt x="212272" y="734785"/>
                </a:lnTo>
                <a:lnTo>
                  <a:pt x="306977" y="773974"/>
                </a:lnTo>
                <a:lnTo>
                  <a:pt x="385355" y="842554"/>
                </a:lnTo>
                <a:lnTo>
                  <a:pt x="408215" y="770708"/>
                </a:lnTo>
                <a:lnTo>
                  <a:pt x="431075" y="816428"/>
                </a:lnTo>
                <a:lnTo>
                  <a:pt x="473529" y="760911"/>
                </a:lnTo>
                <a:lnTo>
                  <a:pt x="623752" y="705394"/>
                </a:lnTo>
                <a:lnTo>
                  <a:pt x="724989" y="662940"/>
                </a:lnTo>
                <a:lnTo>
                  <a:pt x="783772" y="617220"/>
                </a:lnTo>
                <a:lnTo>
                  <a:pt x="826226" y="581297"/>
                </a:lnTo>
                <a:lnTo>
                  <a:pt x="888275" y="558437"/>
                </a:lnTo>
                <a:lnTo>
                  <a:pt x="894806" y="496388"/>
                </a:lnTo>
                <a:lnTo>
                  <a:pt x="904603" y="466997"/>
                </a:lnTo>
                <a:lnTo>
                  <a:pt x="976449" y="453934"/>
                </a:lnTo>
                <a:lnTo>
                  <a:pt x="1015637" y="427808"/>
                </a:lnTo>
                <a:lnTo>
                  <a:pt x="1002575" y="375557"/>
                </a:lnTo>
                <a:lnTo>
                  <a:pt x="969917" y="355963"/>
                </a:lnTo>
                <a:lnTo>
                  <a:pt x="907869" y="306977"/>
                </a:lnTo>
                <a:lnTo>
                  <a:pt x="966652" y="277585"/>
                </a:lnTo>
                <a:lnTo>
                  <a:pt x="986246" y="244928"/>
                </a:lnTo>
                <a:lnTo>
                  <a:pt x="930729" y="205740"/>
                </a:lnTo>
                <a:lnTo>
                  <a:pt x="901337" y="130628"/>
                </a:lnTo>
                <a:lnTo>
                  <a:pt x="907869" y="62048"/>
                </a:lnTo>
                <a:lnTo>
                  <a:pt x="702129" y="0"/>
                </a:lnTo>
                <a:lnTo>
                  <a:pt x="584563" y="111034"/>
                </a:lnTo>
                <a:close/>
              </a:path>
            </a:pathLst>
          </a:cu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8D18EBB-729C-4C44-86EC-F5901E0A1705}"/>
              </a:ext>
            </a:extLst>
          </p:cNvPr>
          <p:cNvSpPr/>
          <p:nvPr/>
        </p:nvSpPr>
        <p:spPr>
          <a:xfrm>
            <a:off x="4692831" y="3987437"/>
            <a:ext cx="150223" cy="248194"/>
          </a:xfrm>
          <a:custGeom>
            <a:avLst/>
            <a:gdLst>
              <a:gd name="connsiteX0" fmla="*/ 130629 w 150223"/>
              <a:gd name="connsiteY0" fmla="*/ 0 h 248194"/>
              <a:gd name="connsiteX1" fmla="*/ 22860 w 150223"/>
              <a:gd name="connsiteY1" fmla="*/ 3266 h 248194"/>
              <a:gd name="connsiteX2" fmla="*/ 6532 w 150223"/>
              <a:gd name="connsiteY2" fmla="*/ 32657 h 248194"/>
              <a:gd name="connsiteX3" fmla="*/ 26126 w 150223"/>
              <a:gd name="connsiteY3" fmla="*/ 88174 h 248194"/>
              <a:gd name="connsiteX4" fmla="*/ 35923 w 150223"/>
              <a:gd name="connsiteY4" fmla="*/ 140426 h 248194"/>
              <a:gd name="connsiteX5" fmla="*/ 9798 w 150223"/>
              <a:gd name="connsiteY5" fmla="*/ 212272 h 248194"/>
              <a:gd name="connsiteX6" fmla="*/ 0 w 150223"/>
              <a:gd name="connsiteY6" fmla="*/ 248194 h 248194"/>
              <a:gd name="connsiteX7" fmla="*/ 42455 w 150223"/>
              <a:gd name="connsiteY7" fmla="*/ 248194 h 248194"/>
              <a:gd name="connsiteX8" fmla="*/ 97972 w 150223"/>
              <a:gd name="connsiteY8" fmla="*/ 215537 h 248194"/>
              <a:gd name="connsiteX9" fmla="*/ 150223 w 150223"/>
              <a:gd name="connsiteY9" fmla="*/ 133894 h 248194"/>
              <a:gd name="connsiteX10" fmla="*/ 150223 w 150223"/>
              <a:gd name="connsiteY10" fmla="*/ 91440 h 248194"/>
              <a:gd name="connsiteX11" fmla="*/ 130629 w 150223"/>
              <a:gd name="connsiteY11" fmla="*/ 0 h 248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0223" h="248194">
                <a:moveTo>
                  <a:pt x="130629" y="0"/>
                </a:moveTo>
                <a:lnTo>
                  <a:pt x="22860" y="3266"/>
                </a:lnTo>
                <a:lnTo>
                  <a:pt x="6532" y="32657"/>
                </a:lnTo>
                <a:lnTo>
                  <a:pt x="26126" y="88174"/>
                </a:lnTo>
                <a:lnTo>
                  <a:pt x="35923" y="140426"/>
                </a:lnTo>
                <a:lnTo>
                  <a:pt x="9798" y="212272"/>
                </a:lnTo>
                <a:lnTo>
                  <a:pt x="0" y="248194"/>
                </a:lnTo>
                <a:lnTo>
                  <a:pt x="42455" y="248194"/>
                </a:lnTo>
                <a:lnTo>
                  <a:pt x="97972" y="215537"/>
                </a:lnTo>
                <a:lnTo>
                  <a:pt x="150223" y="133894"/>
                </a:lnTo>
                <a:lnTo>
                  <a:pt x="150223" y="91440"/>
                </a:lnTo>
                <a:lnTo>
                  <a:pt x="130629" y="0"/>
                </a:lnTo>
                <a:close/>
              </a:path>
            </a:pathLst>
          </a:cu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81A96B08-3E7A-4FF5-99C6-2B23384FEC64}"/>
              </a:ext>
            </a:extLst>
          </p:cNvPr>
          <p:cNvSpPr/>
          <p:nvPr/>
        </p:nvSpPr>
        <p:spPr>
          <a:xfrm>
            <a:off x="5323114" y="3833949"/>
            <a:ext cx="352697" cy="300445"/>
          </a:xfrm>
          <a:custGeom>
            <a:avLst/>
            <a:gdLst>
              <a:gd name="connsiteX0" fmla="*/ 101237 w 352697"/>
              <a:gd name="connsiteY0" fmla="*/ 0 h 300445"/>
              <a:gd name="connsiteX1" fmla="*/ 248195 w 352697"/>
              <a:gd name="connsiteY1" fmla="*/ 29391 h 300445"/>
              <a:gd name="connsiteX2" fmla="*/ 248195 w 352697"/>
              <a:gd name="connsiteY2" fmla="*/ 29391 h 300445"/>
              <a:gd name="connsiteX3" fmla="*/ 274320 w 352697"/>
              <a:gd name="connsiteY3" fmla="*/ 88174 h 300445"/>
              <a:gd name="connsiteX4" fmla="*/ 300446 w 352697"/>
              <a:gd name="connsiteY4" fmla="*/ 104502 h 300445"/>
              <a:gd name="connsiteX5" fmla="*/ 342900 w 352697"/>
              <a:gd name="connsiteY5" fmla="*/ 209005 h 300445"/>
              <a:gd name="connsiteX6" fmla="*/ 352697 w 352697"/>
              <a:gd name="connsiteY6" fmla="*/ 287382 h 300445"/>
              <a:gd name="connsiteX7" fmla="*/ 333103 w 352697"/>
              <a:gd name="connsiteY7" fmla="*/ 300445 h 300445"/>
              <a:gd name="connsiteX8" fmla="*/ 303712 w 352697"/>
              <a:gd name="connsiteY8" fmla="*/ 280851 h 300445"/>
              <a:gd name="connsiteX9" fmla="*/ 264523 w 352697"/>
              <a:gd name="connsiteY9" fmla="*/ 251460 h 300445"/>
              <a:gd name="connsiteX10" fmla="*/ 264523 w 352697"/>
              <a:gd name="connsiteY10" fmla="*/ 228600 h 300445"/>
              <a:gd name="connsiteX11" fmla="*/ 238397 w 352697"/>
              <a:gd name="connsiteY11" fmla="*/ 215537 h 300445"/>
              <a:gd name="connsiteX12" fmla="*/ 238397 w 352697"/>
              <a:gd name="connsiteY12" fmla="*/ 215537 h 300445"/>
              <a:gd name="connsiteX13" fmla="*/ 195943 w 352697"/>
              <a:gd name="connsiteY13" fmla="*/ 124097 h 300445"/>
              <a:gd name="connsiteX14" fmla="*/ 163286 w 352697"/>
              <a:gd name="connsiteY14" fmla="*/ 192677 h 300445"/>
              <a:gd name="connsiteX15" fmla="*/ 166552 w 352697"/>
              <a:gd name="connsiteY15" fmla="*/ 124097 h 300445"/>
              <a:gd name="connsiteX16" fmla="*/ 153489 w 352697"/>
              <a:gd name="connsiteY16" fmla="*/ 111034 h 300445"/>
              <a:gd name="connsiteX17" fmla="*/ 81643 w 352697"/>
              <a:gd name="connsiteY17" fmla="*/ 104502 h 300445"/>
              <a:gd name="connsiteX18" fmla="*/ 0 w 352697"/>
              <a:gd name="connsiteY18" fmla="*/ 84908 h 300445"/>
              <a:gd name="connsiteX19" fmla="*/ 101237 w 352697"/>
              <a:gd name="connsiteY19" fmla="*/ 0 h 300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2697" h="300445">
                <a:moveTo>
                  <a:pt x="101237" y="0"/>
                </a:moveTo>
                <a:lnTo>
                  <a:pt x="248195" y="29391"/>
                </a:lnTo>
                <a:lnTo>
                  <a:pt x="248195" y="29391"/>
                </a:lnTo>
                <a:lnTo>
                  <a:pt x="274320" y="88174"/>
                </a:lnTo>
                <a:lnTo>
                  <a:pt x="300446" y="104502"/>
                </a:lnTo>
                <a:lnTo>
                  <a:pt x="342900" y="209005"/>
                </a:lnTo>
                <a:lnTo>
                  <a:pt x="352697" y="287382"/>
                </a:lnTo>
                <a:lnTo>
                  <a:pt x="333103" y="300445"/>
                </a:lnTo>
                <a:lnTo>
                  <a:pt x="303712" y="280851"/>
                </a:lnTo>
                <a:lnTo>
                  <a:pt x="264523" y="251460"/>
                </a:lnTo>
                <a:lnTo>
                  <a:pt x="264523" y="228600"/>
                </a:lnTo>
                <a:lnTo>
                  <a:pt x="238397" y="215537"/>
                </a:lnTo>
                <a:lnTo>
                  <a:pt x="238397" y="215537"/>
                </a:lnTo>
                <a:lnTo>
                  <a:pt x="195943" y="124097"/>
                </a:lnTo>
                <a:lnTo>
                  <a:pt x="163286" y="192677"/>
                </a:lnTo>
                <a:lnTo>
                  <a:pt x="166552" y="124097"/>
                </a:lnTo>
                <a:lnTo>
                  <a:pt x="153489" y="111034"/>
                </a:lnTo>
                <a:lnTo>
                  <a:pt x="81643" y="104502"/>
                </a:lnTo>
                <a:lnTo>
                  <a:pt x="0" y="84908"/>
                </a:lnTo>
                <a:lnTo>
                  <a:pt x="101237" y="0"/>
                </a:lnTo>
                <a:close/>
              </a:path>
            </a:pathLst>
          </a:cu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30613F48-9ACD-42D0-BCAB-1F80C71B2B2F}"/>
              </a:ext>
            </a:extLst>
          </p:cNvPr>
          <p:cNvSpPr/>
          <p:nvPr/>
        </p:nvSpPr>
        <p:spPr>
          <a:xfrm>
            <a:off x="2472146" y="3879669"/>
            <a:ext cx="1861457" cy="999308"/>
          </a:xfrm>
          <a:custGeom>
            <a:avLst/>
            <a:gdLst>
              <a:gd name="connsiteX0" fmla="*/ 496388 w 1861457"/>
              <a:gd name="connsiteY0" fmla="*/ 42454 h 999308"/>
              <a:gd name="connsiteX1" fmla="*/ 385354 w 1861457"/>
              <a:gd name="connsiteY1" fmla="*/ 137160 h 999308"/>
              <a:gd name="connsiteX2" fmla="*/ 257991 w 1861457"/>
              <a:gd name="connsiteY2" fmla="*/ 218802 h 999308"/>
              <a:gd name="connsiteX3" fmla="*/ 71845 w 1861457"/>
              <a:gd name="connsiteY3" fmla="*/ 287382 h 999308"/>
              <a:gd name="connsiteX4" fmla="*/ 0 w 1861457"/>
              <a:gd name="connsiteY4" fmla="*/ 287382 h 999308"/>
              <a:gd name="connsiteX5" fmla="*/ 3265 w 1861457"/>
              <a:gd name="connsiteY5" fmla="*/ 372291 h 999308"/>
              <a:gd name="connsiteX6" fmla="*/ 111034 w 1861457"/>
              <a:gd name="connsiteY6" fmla="*/ 362494 h 999308"/>
              <a:gd name="connsiteX7" fmla="*/ 52251 w 1861457"/>
              <a:gd name="connsiteY7" fmla="*/ 434340 h 999308"/>
              <a:gd name="connsiteX8" fmla="*/ 114300 w 1861457"/>
              <a:gd name="connsiteY8" fmla="*/ 447402 h 999308"/>
              <a:gd name="connsiteX9" fmla="*/ 166551 w 1861457"/>
              <a:gd name="connsiteY9" fmla="*/ 486591 h 999308"/>
              <a:gd name="connsiteX10" fmla="*/ 248194 w 1861457"/>
              <a:gd name="connsiteY10" fmla="*/ 734785 h 999308"/>
              <a:gd name="connsiteX11" fmla="*/ 238397 w 1861457"/>
              <a:gd name="connsiteY11" fmla="*/ 937260 h 999308"/>
              <a:gd name="connsiteX12" fmla="*/ 336368 w 1861457"/>
              <a:gd name="connsiteY12" fmla="*/ 842554 h 999308"/>
              <a:gd name="connsiteX13" fmla="*/ 427808 w 1861457"/>
              <a:gd name="connsiteY13" fmla="*/ 930728 h 999308"/>
              <a:gd name="connsiteX14" fmla="*/ 666205 w 1861457"/>
              <a:gd name="connsiteY14" fmla="*/ 999308 h 999308"/>
              <a:gd name="connsiteX15" fmla="*/ 852351 w 1861457"/>
              <a:gd name="connsiteY15" fmla="*/ 982980 h 999308"/>
              <a:gd name="connsiteX16" fmla="*/ 1041763 w 1861457"/>
              <a:gd name="connsiteY16" fmla="*/ 891540 h 999308"/>
              <a:gd name="connsiteX17" fmla="*/ 1025434 w 1861457"/>
              <a:gd name="connsiteY17" fmla="*/ 992777 h 999308"/>
              <a:gd name="connsiteX18" fmla="*/ 1188720 w 1861457"/>
              <a:gd name="connsiteY18" fmla="*/ 904602 h 999308"/>
              <a:gd name="connsiteX19" fmla="*/ 1205048 w 1861457"/>
              <a:gd name="connsiteY19" fmla="*/ 930728 h 999308"/>
              <a:gd name="connsiteX20" fmla="*/ 1260565 w 1861457"/>
              <a:gd name="connsiteY20" fmla="*/ 885008 h 999308"/>
              <a:gd name="connsiteX21" fmla="*/ 1316083 w 1861457"/>
              <a:gd name="connsiteY21" fmla="*/ 894805 h 999308"/>
              <a:gd name="connsiteX22" fmla="*/ 1201783 w 1861457"/>
              <a:gd name="connsiteY22" fmla="*/ 973182 h 999308"/>
              <a:gd name="connsiteX23" fmla="*/ 1541417 w 1861457"/>
              <a:gd name="connsiteY23" fmla="*/ 914400 h 999308"/>
              <a:gd name="connsiteX24" fmla="*/ 1505494 w 1861457"/>
              <a:gd name="connsiteY24" fmla="*/ 881742 h 999308"/>
              <a:gd name="connsiteX25" fmla="*/ 1541417 w 1861457"/>
              <a:gd name="connsiteY25" fmla="*/ 826225 h 999308"/>
              <a:gd name="connsiteX26" fmla="*/ 1652451 w 1861457"/>
              <a:gd name="connsiteY26" fmla="*/ 829491 h 999308"/>
              <a:gd name="connsiteX27" fmla="*/ 1750423 w 1861457"/>
              <a:gd name="connsiteY27" fmla="*/ 868680 h 999308"/>
              <a:gd name="connsiteX28" fmla="*/ 1789611 w 1861457"/>
              <a:gd name="connsiteY28" fmla="*/ 862148 h 999308"/>
              <a:gd name="connsiteX29" fmla="*/ 1819003 w 1861457"/>
              <a:gd name="connsiteY29" fmla="*/ 920931 h 999308"/>
              <a:gd name="connsiteX30" fmla="*/ 1861457 w 1861457"/>
              <a:gd name="connsiteY30" fmla="*/ 816428 h 999308"/>
              <a:gd name="connsiteX31" fmla="*/ 1819003 w 1861457"/>
              <a:gd name="connsiteY31" fmla="*/ 692331 h 999308"/>
              <a:gd name="connsiteX32" fmla="*/ 1753688 w 1861457"/>
              <a:gd name="connsiteY32" fmla="*/ 578031 h 999308"/>
              <a:gd name="connsiteX33" fmla="*/ 1743891 w 1861457"/>
              <a:gd name="connsiteY33" fmla="*/ 391885 h 999308"/>
              <a:gd name="connsiteX34" fmla="*/ 1737360 w 1861457"/>
              <a:gd name="connsiteY34" fmla="*/ 218802 h 999308"/>
              <a:gd name="connsiteX35" fmla="*/ 1730828 w 1861457"/>
              <a:gd name="connsiteY35" fmla="*/ 94705 h 999308"/>
              <a:gd name="connsiteX36" fmla="*/ 529045 w 1861457"/>
              <a:gd name="connsiteY36" fmla="*/ 0 h 999308"/>
              <a:gd name="connsiteX37" fmla="*/ 496388 w 1861457"/>
              <a:gd name="connsiteY37" fmla="*/ 42454 h 999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61457" h="999308">
                <a:moveTo>
                  <a:pt x="496388" y="42454"/>
                </a:moveTo>
                <a:lnTo>
                  <a:pt x="385354" y="137160"/>
                </a:lnTo>
                <a:lnTo>
                  <a:pt x="257991" y="218802"/>
                </a:lnTo>
                <a:lnTo>
                  <a:pt x="71845" y="287382"/>
                </a:lnTo>
                <a:lnTo>
                  <a:pt x="0" y="287382"/>
                </a:lnTo>
                <a:lnTo>
                  <a:pt x="3265" y="372291"/>
                </a:lnTo>
                <a:lnTo>
                  <a:pt x="111034" y="362494"/>
                </a:lnTo>
                <a:lnTo>
                  <a:pt x="52251" y="434340"/>
                </a:lnTo>
                <a:lnTo>
                  <a:pt x="114300" y="447402"/>
                </a:lnTo>
                <a:lnTo>
                  <a:pt x="166551" y="486591"/>
                </a:lnTo>
                <a:lnTo>
                  <a:pt x="248194" y="734785"/>
                </a:lnTo>
                <a:lnTo>
                  <a:pt x="238397" y="937260"/>
                </a:lnTo>
                <a:lnTo>
                  <a:pt x="336368" y="842554"/>
                </a:lnTo>
                <a:lnTo>
                  <a:pt x="427808" y="930728"/>
                </a:lnTo>
                <a:lnTo>
                  <a:pt x="666205" y="999308"/>
                </a:lnTo>
                <a:lnTo>
                  <a:pt x="852351" y="982980"/>
                </a:lnTo>
                <a:lnTo>
                  <a:pt x="1041763" y="891540"/>
                </a:lnTo>
                <a:lnTo>
                  <a:pt x="1025434" y="992777"/>
                </a:lnTo>
                <a:lnTo>
                  <a:pt x="1188720" y="904602"/>
                </a:lnTo>
                <a:lnTo>
                  <a:pt x="1205048" y="930728"/>
                </a:lnTo>
                <a:lnTo>
                  <a:pt x="1260565" y="885008"/>
                </a:lnTo>
                <a:lnTo>
                  <a:pt x="1316083" y="894805"/>
                </a:lnTo>
                <a:lnTo>
                  <a:pt x="1201783" y="973182"/>
                </a:lnTo>
                <a:lnTo>
                  <a:pt x="1541417" y="914400"/>
                </a:lnTo>
                <a:lnTo>
                  <a:pt x="1505494" y="881742"/>
                </a:lnTo>
                <a:lnTo>
                  <a:pt x="1541417" y="826225"/>
                </a:lnTo>
                <a:lnTo>
                  <a:pt x="1652451" y="829491"/>
                </a:lnTo>
                <a:lnTo>
                  <a:pt x="1750423" y="868680"/>
                </a:lnTo>
                <a:lnTo>
                  <a:pt x="1789611" y="862148"/>
                </a:lnTo>
                <a:lnTo>
                  <a:pt x="1819003" y="920931"/>
                </a:lnTo>
                <a:lnTo>
                  <a:pt x="1861457" y="816428"/>
                </a:lnTo>
                <a:lnTo>
                  <a:pt x="1819003" y="692331"/>
                </a:lnTo>
                <a:lnTo>
                  <a:pt x="1753688" y="578031"/>
                </a:lnTo>
                <a:lnTo>
                  <a:pt x="1743891" y="391885"/>
                </a:lnTo>
                <a:lnTo>
                  <a:pt x="1737360" y="218802"/>
                </a:lnTo>
                <a:lnTo>
                  <a:pt x="1730828" y="94705"/>
                </a:lnTo>
                <a:lnTo>
                  <a:pt x="529045" y="0"/>
                </a:lnTo>
                <a:lnTo>
                  <a:pt x="496388" y="42454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4412C0D-C6D1-4645-B35D-974E55C16B6C}"/>
              </a:ext>
            </a:extLst>
          </p:cNvPr>
          <p:cNvSpPr/>
          <p:nvPr/>
        </p:nvSpPr>
        <p:spPr>
          <a:xfrm>
            <a:off x="2903220" y="2596243"/>
            <a:ext cx="2070463" cy="1485900"/>
          </a:xfrm>
          <a:custGeom>
            <a:avLst/>
            <a:gdLst>
              <a:gd name="connsiteX0" fmla="*/ 476794 w 2070463"/>
              <a:gd name="connsiteY0" fmla="*/ 48986 h 1485900"/>
              <a:gd name="connsiteX1" fmla="*/ 950323 w 2070463"/>
              <a:gd name="connsiteY1" fmla="*/ 35923 h 1485900"/>
              <a:gd name="connsiteX2" fmla="*/ 1107077 w 2070463"/>
              <a:gd name="connsiteY2" fmla="*/ 0 h 1485900"/>
              <a:gd name="connsiteX3" fmla="*/ 1247503 w 2070463"/>
              <a:gd name="connsiteY3" fmla="*/ 6531 h 1485900"/>
              <a:gd name="connsiteX4" fmla="*/ 1433649 w 2070463"/>
              <a:gd name="connsiteY4" fmla="*/ 9797 h 1485900"/>
              <a:gd name="connsiteX5" fmla="*/ 1348740 w 2070463"/>
              <a:gd name="connsiteY5" fmla="*/ 52251 h 1485900"/>
              <a:gd name="connsiteX6" fmla="*/ 1456509 w 2070463"/>
              <a:gd name="connsiteY6" fmla="*/ 88174 h 1485900"/>
              <a:gd name="connsiteX7" fmla="*/ 1463040 w 2070463"/>
              <a:gd name="connsiteY7" fmla="*/ 117566 h 1485900"/>
              <a:gd name="connsiteX8" fmla="*/ 1335677 w 2070463"/>
              <a:gd name="connsiteY8" fmla="*/ 140426 h 1485900"/>
              <a:gd name="connsiteX9" fmla="*/ 1394460 w 2070463"/>
              <a:gd name="connsiteY9" fmla="*/ 179614 h 1485900"/>
              <a:gd name="connsiteX10" fmla="*/ 1358537 w 2070463"/>
              <a:gd name="connsiteY10" fmla="*/ 218803 h 1485900"/>
              <a:gd name="connsiteX11" fmla="*/ 1404257 w 2070463"/>
              <a:gd name="connsiteY11" fmla="*/ 215537 h 1485900"/>
              <a:gd name="connsiteX12" fmla="*/ 1463040 w 2070463"/>
              <a:gd name="connsiteY12" fmla="*/ 248194 h 1485900"/>
              <a:gd name="connsiteX13" fmla="*/ 1528354 w 2070463"/>
              <a:gd name="connsiteY13" fmla="*/ 192677 h 1485900"/>
              <a:gd name="connsiteX14" fmla="*/ 1551214 w 2070463"/>
              <a:gd name="connsiteY14" fmla="*/ 202474 h 1485900"/>
              <a:gd name="connsiteX15" fmla="*/ 1580606 w 2070463"/>
              <a:gd name="connsiteY15" fmla="*/ 271054 h 1485900"/>
              <a:gd name="connsiteX16" fmla="*/ 1603466 w 2070463"/>
              <a:gd name="connsiteY16" fmla="*/ 297180 h 1485900"/>
              <a:gd name="connsiteX17" fmla="*/ 1632857 w 2070463"/>
              <a:gd name="connsiteY17" fmla="*/ 293914 h 1485900"/>
              <a:gd name="connsiteX18" fmla="*/ 1645920 w 2070463"/>
              <a:gd name="connsiteY18" fmla="*/ 290648 h 1485900"/>
              <a:gd name="connsiteX19" fmla="*/ 1701437 w 2070463"/>
              <a:gd name="connsiteY19" fmla="*/ 297180 h 1485900"/>
              <a:gd name="connsiteX20" fmla="*/ 1698171 w 2070463"/>
              <a:gd name="connsiteY20" fmla="*/ 349431 h 1485900"/>
              <a:gd name="connsiteX21" fmla="*/ 1763486 w 2070463"/>
              <a:gd name="connsiteY21" fmla="*/ 320040 h 1485900"/>
              <a:gd name="connsiteX22" fmla="*/ 1783080 w 2070463"/>
              <a:gd name="connsiteY22" fmla="*/ 333103 h 1485900"/>
              <a:gd name="connsiteX23" fmla="*/ 1819003 w 2070463"/>
              <a:gd name="connsiteY23" fmla="*/ 365760 h 1485900"/>
              <a:gd name="connsiteX24" fmla="*/ 1903911 w 2070463"/>
              <a:gd name="connsiteY24" fmla="*/ 431074 h 1485900"/>
              <a:gd name="connsiteX25" fmla="*/ 2008414 w 2070463"/>
              <a:gd name="connsiteY25" fmla="*/ 434340 h 1485900"/>
              <a:gd name="connsiteX26" fmla="*/ 2070463 w 2070463"/>
              <a:gd name="connsiteY26" fmla="*/ 421277 h 1485900"/>
              <a:gd name="connsiteX27" fmla="*/ 1946366 w 2070463"/>
              <a:gd name="connsiteY27" fmla="*/ 496388 h 1485900"/>
              <a:gd name="connsiteX28" fmla="*/ 1959429 w 2070463"/>
              <a:gd name="connsiteY28" fmla="*/ 555171 h 1485900"/>
              <a:gd name="connsiteX29" fmla="*/ 1939834 w 2070463"/>
              <a:gd name="connsiteY29" fmla="*/ 591094 h 1485900"/>
              <a:gd name="connsiteX30" fmla="*/ 1903911 w 2070463"/>
              <a:gd name="connsiteY30" fmla="*/ 610688 h 1485900"/>
              <a:gd name="connsiteX31" fmla="*/ 1887583 w 2070463"/>
              <a:gd name="connsiteY31" fmla="*/ 617220 h 1485900"/>
              <a:gd name="connsiteX32" fmla="*/ 1805940 w 2070463"/>
              <a:gd name="connsiteY32" fmla="*/ 643346 h 1485900"/>
              <a:gd name="connsiteX33" fmla="*/ 1789611 w 2070463"/>
              <a:gd name="connsiteY33" fmla="*/ 685800 h 1485900"/>
              <a:gd name="connsiteX34" fmla="*/ 1766751 w 2070463"/>
              <a:gd name="connsiteY34" fmla="*/ 806631 h 1485900"/>
              <a:gd name="connsiteX35" fmla="*/ 1743891 w 2070463"/>
              <a:gd name="connsiteY35" fmla="*/ 920931 h 1485900"/>
              <a:gd name="connsiteX36" fmla="*/ 1701437 w 2070463"/>
              <a:gd name="connsiteY36" fmla="*/ 1090748 h 1485900"/>
              <a:gd name="connsiteX37" fmla="*/ 1626326 w 2070463"/>
              <a:gd name="connsiteY37" fmla="*/ 1071154 h 1485900"/>
              <a:gd name="connsiteX38" fmla="*/ 1623060 w 2070463"/>
              <a:gd name="connsiteY38" fmla="*/ 989511 h 1485900"/>
              <a:gd name="connsiteX39" fmla="*/ 1547949 w 2070463"/>
              <a:gd name="connsiteY39" fmla="*/ 986246 h 1485900"/>
              <a:gd name="connsiteX40" fmla="*/ 1613263 w 2070463"/>
              <a:gd name="connsiteY40" fmla="*/ 930728 h 1485900"/>
              <a:gd name="connsiteX41" fmla="*/ 1616529 w 2070463"/>
              <a:gd name="connsiteY41" fmla="*/ 894806 h 1485900"/>
              <a:gd name="connsiteX42" fmla="*/ 1616529 w 2070463"/>
              <a:gd name="connsiteY42" fmla="*/ 894806 h 1485900"/>
              <a:gd name="connsiteX43" fmla="*/ 1583871 w 2070463"/>
              <a:gd name="connsiteY43" fmla="*/ 757646 h 1485900"/>
              <a:gd name="connsiteX44" fmla="*/ 1538151 w 2070463"/>
              <a:gd name="connsiteY44" fmla="*/ 793568 h 1485900"/>
              <a:gd name="connsiteX45" fmla="*/ 1515291 w 2070463"/>
              <a:gd name="connsiteY45" fmla="*/ 773974 h 1485900"/>
              <a:gd name="connsiteX46" fmla="*/ 1528354 w 2070463"/>
              <a:gd name="connsiteY46" fmla="*/ 721723 h 1485900"/>
              <a:gd name="connsiteX47" fmla="*/ 1508760 w 2070463"/>
              <a:gd name="connsiteY47" fmla="*/ 676003 h 1485900"/>
              <a:gd name="connsiteX48" fmla="*/ 1463040 w 2070463"/>
              <a:gd name="connsiteY48" fmla="*/ 685800 h 1485900"/>
              <a:gd name="connsiteX49" fmla="*/ 1469571 w 2070463"/>
              <a:gd name="connsiteY49" fmla="*/ 649877 h 1485900"/>
              <a:gd name="connsiteX50" fmla="*/ 1391194 w 2070463"/>
              <a:gd name="connsiteY50" fmla="*/ 669471 h 1485900"/>
              <a:gd name="connsiteX51" fmla="*/ 1423851 w 2070463"/>
              <a:gd name="connsiteY51" fmla="*/ 901337 h 1485900"/>
              <a:gd name="connsiteX52" fmla="*/ 1329146 w 2070463"/>
              <a:gd name="connsiteY52" fmla="*/ 878477 h 1485900"/>
              <a:gd name="connsiteX53" fmla="*/ 1319349 w 2070463"/>
              <a:gd name="connsiteY53" fmla="*/ 881743 h 1485900"/>
              <a:gd name="connsiteX54" fmla="*/ 1345474 w 2070463"/>
              <a:gd name="connsiteY54" fmla="*/ 917666 h 1485900"/>
              <a:gd name="connsiteX55" fmla="*/ 1335677 w 2070463"/>
              <a:gd name="connsiteY55" fmla="*/ 960120 h 1485900"/>
              <a:gd name="connsiteX56" fmla="*/ 1234440 w 2070463"/>
              <a:gd name="connsiteY56" fmla="*/ 1002574 h 1485900"/>
              <a:gd name="connsiteX57" fmla="*/ 1309551 w 2070463"/>
              <a:gd name="connsiteY57" fmla="*/ 1028700 h 1485900"/>
              <a:gd name="connsiteX58" fmla="*/ 1329146 w 2070463"/>
              <a:gd name="connsiteY58" fmla="*/ 1067888 h 1485900"/>
              <a:gd name="connsiteX59" fmla="*/ 1348740 w 2070463"/>
              <a:gd name="connsiteY59" fmla="*/ 1097280 h 1485900"/>
              <a:gd name="connsiteX60" fmla="*/ 1312817 w 2070463"/>
              <a:gd name="connsiteY60" fmla="*/ 1433648 h 1485900"/>
              <a:gd name="connsiteX61" fmla="*/ 1041763 w 2070463"/>
              <a:gd name="connsiteY61" fmla="*/ 1436914 h 1485900"/>
              <a:gd name="connsiteX62" fmla="*/ 1045029 w 2070463"/>
              <a:gd name="connsiteY62" fmla="*/ 1443446 h 1485900"/>
              <a:gd name="connsiteX63" fmla="*/ 992777 w 2070463"/>
              <a:gd name="connsiteY63" fmla="*/ 1244237 h 1485900"/>
              <a:gd name="connsiteX64" fmla="*/ 1009106 w 2070463"/>
              <a:gd name="connsiteY64" fmla="*/ 1139734 h 1485900"/>
              <a:gd name="connsiteX65" fmla="*/ 982980 w 2070463"/>
              <a:gd name="connsiteY65" fmla="*/ 1035231 h 1485900"/>
              <a:gd name="connsiteX66" fmla="*/ 911134 w 2070463"/>
              <a:gd name="connsiteY66" fmla="*/ 1002574 h 1485900"/>
              <a:gd name="connsiteX67" fmla="*/ 940526 w 2070463"/>
              <a:gd name="connsiteY67" fmla="*/ 907868 h 1485900"/>
              <a:gd name="connsiteX68" fmla="*/ 943791 w 2070463"/>
              <a:gd name="connsiteY68" fmla="*/ 787037 h 1485900"/>
              <a:gd name="connsiteX69" fmla="*/ 943791 w 2070463"/>
              <a:gd name="connsiteY69" fmla="*/ 787037 h 1485900"/>
              <a:gd name="connsiteX70" fmla="*/ 937260 w 2070463"/>
              <a:gd name="connsiteY70" fmla="*/ 610688 h 1485900"/>
              <a:gd name="connsiteX71" fmla="*/ 724989 w 2070463"/>
              <a:gd name="connsiteY71" fmla="*/ 633548 h 1485900"/>
              <a:gd name="connsiteX72" fmla="*/ 643346 w 2070463"/>
              <a:gd name="connsiteY72" fmla="*/ 623751 h 1485900"/>
              <a:gd name="connsiteX73" fmla="*/ 617220 w 2070463"/>
              <a:gd name="connsiteY73" fmla="*/ 662940 h 1485900"/>
              <a:gd name="connsiteX74" fmla="*/ 555171 w 2070463"/>
              <a:gd name="connsiteY74" fmla="*/ 744583 h 1485900"/>
              <a:gd name="connsiteX75" fmla="*/ 600891 w 2070463"/>
              <a:gd name="connsiteY75" fmla="*/ 770708 h 1485900"/>
              <a:gd name="connsiteX76" fmla="*/ 620486 w 2070463"/>
              <a:gd name="connsiteY76" fmla="*/ 842554 h 1485900"/>
              <a:gd name="connsiteX77" fmla="*/ 630283 w 2070463"/>
              <a:gd name="connsiteY77" fmla="*/ 907868 h 1485900"/>
              <a:gd name="connsiteX78" fmla="*/ 613954 w 2070463"/>
              <a:gd name="connsiteY78" fmla="*/ 973183 h 1485900"/>
              <a:gd name="connsiteX79" fmla="*/ 564969 w 2070463"/>
              <a:gd name="connsiteY79" fmla="*/ 1025434 h 1485900"/>
              <a:gd name="connsiteX80" fmla="*/ 564969 w 2070463"/>
              <a:gd name="connsiteY80" fmla="*/ 1025434 h 1485900"/>
              <a:gd name="connsiteX81" fmla="*/ 630283 w 2070463"/>
              <a:gd name="connsiteY81" fmla="*/ 1067888 h 1485900"/>
              <a:gd name="connsiteX82" fmla="*/ 548640 w 2070463"/>
              <a:gd name="connsiteY82" fmla="*/ 1097280 h 1485900"/>
              <a:gd name="connsiteX83" fmla="*/ 594360 w 2070463"/>
              <a:gd name="connsiteY83" fmla="*/ 1129937 h 1485900"/>
              <a:gd name="connsiteX84" fmla="*/ 574766 w 2070463"/>
              <a:gd name="connsiteY84" fmla="*/ 1191986 h 1485900"/>
              <a:gd name="connsiteX85" fmla="*/ 548640 w 2070463"/>
              <a:gd name="connsiteY85" fmla="*/ 1250768 h 1485900"/>
              <a:gd name="connsiteX86" fmla="*/ 525780 w 2070463"/>
              <a:gd name="connsiteY86" fmla="*/ 1234440 h 1485900"/>
              <a:gd name="connsiteX87" fmla="*/ 493123 w 2070463"/>
              <a:gd name="connsiteY87" fmla="*/ 1289957 h 1485900"/>
              <a:gd name="connsiteX88" fmla="*/ 480060 w 2070463"/>
              <a:gd name="connsiteY88" fmla="*/ 1355271 h 1485900"/>
              <a:gd name="connsiteX89" fmla="*/ 512717 w 2070463"/>
              <a:gd name="connsiteY89" fmla="*/ 1404257 h 1485900"/>
              <a:gd name="connsiteX90" fmla="*/ 489857 w 2070463"/>
              <a:gd name="connsiteY90" fmla="*/ 1443446 h 1485900"/>
              <a:gd name="connsiteX91" fmla="*/ 434340 w 2070463"/>
              <a:gd name="connsiteY91" fmla="*/ 1466306 h 1485900"/>
              <a:gd name="connsiteX92" fmla="*/ 369026 w 2070463"/>
              <a:gd name="connsiteY92" fmla="*/ 1485900 h 1485900"/>
              <a:gd name="connsiteX93" fmla="*/ 0 w 2070463"/>
              <a:gd name="connsiteY93" fmla="*/ 1384663 h 1485900"/>
              <a:gd name="connsiteX94" fmla="*/ 75111 w 2070463"/>
              <a:gd name="connsiteY94" fmla="*/ 1316083 h 1485900"/>
              <a:gd name="connsiteX95" fmla="*/ 65314 w 2070463"/>
              <a:gd name="connsiteY95" fmla="*/ 1257300 h 1485900"/>
              <a:gd name="connsiteX96" fmla="*/ 39189 w 2070463"/>
              <a:gd name="connsiteY96" fmla="*/ 1276894 h 1485900"/>
              <a:gd name="connsiteX97" fmla="*/ 16329 w 2070463"/>
              <a:gd name="connsiteY97" fmla="*/ 1250768 h 1485900"/>
              <a:gd name="connsiteX98" fmla="*/ 114300 w 2070463"/>
              <a:gd name="connsiteY98" fmla="*/ 1152797 h 1485900"/>
              <a:gd name="connsiteX99" fmla="*/ 124097 w 2070463"/>
              <a:gd name="connsiteY99" fmla="*/ 1103811 h 1485900"/>
              <a:gd name="connsiteX100" fmla="*/ 124097 w 2070463"/>
              <a:gd name="connsiteY100" fmla="*/ 1103811 h 1485900"/>
              <a:gd name="connsiteX101" fmla="*/ 117566 w 2070463"/>
              <a:gd name="connsiteY101" fmla="*/ 1074420 h 1485900"/>
              <a:gd name="connsiteX102" fmla="*/ 117566 w 2070463"/>
              <a:gd name="connsiteY102" fmla="*/ 1074420 h 1485900"/>
              <a:gd name="connsiteX103" fmla="*/ 156754 w 2070463"/>
              <a:gd name="connsiteY103" fmla="*/ 1051560 h 1485900"/>
              <a:gd name="connsiteX104" fmla="*/ 140426 w 2070463"/>
              <a:gd name="connsiteY104" fmla="*/ 1009106 h 1485900"/>
              <a:gd name="connsiteX105" fmla="*/ 163286 w 2070463"/>
              <a:gd name="connsiteY105" fmla="*/ 927463 h 1485900"/>
              <a:gd name="connsiteX106" fmla="*/ 205740 w 2070463"/>
              <a:gd name="connsiteY106" fmla="*/ 875211 h 1485900"/>
              <a:gd name="connsiteX107" fmla="*/ 241663 w 2070463"/>
              <a:gd name="connsiteY107" fmla="*/ 852351 h 1485900"/>
              <a:gd name="connsiteX108" fmla="*/ 244929 w 2070463"/>
              <a:gd name="connsiteY108" fmla="*/ 813163 h 1485900"/>
              <a:gd name="connsiteX109" fmla="*/ 209006 w 2070463"/>
              <a:gd name="connsiteY109" fmla="*/ 826226 h 1485900"/>
              <a:gd name="connsiteX110" fmla="*/ 209006 w 2070463"/>
              <a:gd name="connsiteY110" fmla="*/ 826226 h 1485900"/>
              <a:gd name="connsiteX111" fmla="*/ 218803 w 2070463"/>
              <a:gd name="connsiteY111" fmla="*/ 767443 h 1485900"/>
              <a:gd name="connsiteX112" fmla="*/ 209006 w 2070463"/>
              <a:gd name="connsiteY112" fmla="*/ 711926 h 1485900"/>
              <a:gd name="connsiteX113" fmla="*/ 195943 w 2070463"/>
              <a:gd name="connsiteY113" fmla="*/ 617220 h 1485900"/>
              <a:gd name="connsiteX114" fmla="*/ 202474 w 2070463"/>
              <a:gd name="connsiteY114" fmla="*/ 519248 h 1485900"/>
              <a:gd name="connsiteX115" fmla="*/ 244929 w 2070463"/>
              <a:gd name="connsiteY115" fmla="*/ 447403 h 1485900"/>
              <a:gd name="connsiteX116" fmla="*/ 346166 w 2070463"/>
              <a:gd name="connsiteY116" fmla="*/ 372291 h 1485900"/>
              <a:gd name="connsiteX117" fmla="*/ 352697 w 2070463"/>
              <a:gd name="connsiteY117" fmla="*/ 326571 h 1485900"/>
              <a:gd name="connsiteX118" fmla="*/ 323306 w 2070463"/>
              <a:gd name="connsiteY118" fmla="*/ 362494 h 1485900"/>
              <a:gd name="connsiteX119" fmla="*/ 271054 w 2070463"/>
              <a:gd name="connsiteY119" fmla="*/ 365760 h 1485900"/>
              <a:gd name="connsiteX120" fmla="*/ 306977 w 2070463"/>
              <a:gd name="connsiteY120" fmla="*/ 300446 h 1485900"/>
              <a:gd name="connsiteX121" fmla="*/ 297180 w 2070463"/>
              <a:gd name="connsiteY121" fmla="*/ 290648 h 1485900"/>
              <a:gd name="connsiteX122" fmla="*/ 241663 w 2070463"/>
              <a:gd name="connsiteY122" fmla="*/ 310243 h 1485900"/>
              <a:gd name="connsiteX123" fmla="*/ 241663 w 2070463"/>
              <a:gd name="connsiteY123" fmla="*/ 241663 h 1485900"/>
              <a:gd name="connsiteX124" fmla="*/ 359229 w 2070463"/>
              <a:gd name="connsiteY124" fmla="*/ 189411 h 1485900"/>
              <a:gd name="connsiteX125" fmla="*/ 408214 w 2070463"/>
              <a:gd name="connsiteY125" fmla="*/ 218803 h 1485900"/>
              <a:gd name="connsiteX126" fmla="*/ 421277 w 2070463"/>
              <a:gd name="connsiteY126" fmla="*/ 146957 h 1485900"/>
              <a:gd name="connsiteX127" fmla="*/ 483326 w 2070463"/>
              <a:gd name="connsiteY127" fmla="*/ 124097 h 1485900"/>
              <a:gd name="connsiteX128" fmla="*/ 476794 w 2070463"/>
              <a:gd name="connsiteY128" fmla="*/ 48986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2070463" h="1485900">
                <a:moveTo>
                  <a:pt x="476794" y="48986"/>
                </a:moveTo>
                <a:lnTo>
                  <a:pt x="950323" y="35923"/>
                </a:lnTo>
                <a:lnTo>
                  <a:pt x="1107077" y="0"/>
                </a:lnTo>
                <a:lnTo>
                  <a:pt x="1247503" y="6531"/>
                </a:lnTo>
                <a:lnTo>
                  <a:pt x="1433649" y="9797"/>
                </a:lnTo>
                <a:lnTo>
                  <a:pt x="1348740" y="52251"/>
                </a:lnTo>
                <a:lnTo>
                  <a:pt x="1456509" y="88174"/>
                </a:lnTo>
                <a:lnTo>
                  <a:pt x="1463040" y="117566"/>
                </a:lnTo>
                <a:lnTo>
                  <a:pt x="1335677" y="140426"/>
                </a:lnTo>
                <a:lnTo>
                  <a:pt x="1394460" y="179614"/>
                </a:lnTo>
                <a:lnTo>
                  <a:pt x="1358537" y="218803"/>
                </a:lnTo>
                <a:lnTo>
                  <a:pt x="1404257" y="215537"/>
                </a:lnTo>
                <a:lnTo>
                  <a:pt x="1463040" y="248194"/>
                </a:lnTo>
                <a:lnTo>
                  <a:pt x="1528354" y="192677"/>
                </a:lnTo>
                <a:lnTo>
                  <a:pt x="1551214" y="202474"/>
                </a:lnTo>
                <a:lnTo>
                  <a:pt x="1580606" y="271054"/>
                </a:lnTo>
                <a:lnTo>
                  <a:pt x="1603466" y="297180"/>
                </a:lnTo>
                <a:cubicBezTo>
                  <a:pt x="1613263" y="296091"/>
                  <a:pt x="1623114" y="295413"/>
                  <a:pt x="1632857" y="293914"/>
                </a:cubicBezTo>
                <a:cubicBezTo>
                  <a:pt x="1637293" y="293231"/>
                  <a:pt x="1645920" y="290648"/>
                  <a:pt x="1645920" y="290648"/>
                </a:cubicBezTo>
                <a:lnTo>
                  <a:pt x="1701437" y="297180"/>
                </a:lnTo>
                <a:lnTo>
                  <a:pt x="1698171" y="349431"/>
                </a:lnTo>
                <a:lnTo>
                  <a:pt x="1763486" y="320040"/>
                </a:lnTo>
                <a:lnTo>
                  <a:pt x="1783080" y="333103"/>
                </a:lnTo>
                <a:lnTo>
                  <a:pt x="1819003" y="365760"/>
                </a:lnTo>
                <a:lnTo>
                  <a:pt x="1903911" y="431074"/>
                </a:lnTo>
                <a:lnTo>
                  <a:pt x="2008414" y="434340"/>
                </a:lnTo>
                <a:lnTo>
                  <a:pt x="2070463" y="421277"/>
                </a:lnTo>
                <a:lnTo>
                  <a:pt x="1946366" y="496388"/>
                </a:lnTo>
                <a:lnTo>
                  <a:pt x="1959429" y="555171"/>
                </a:lnTo>
                <a:lnTo>
                  <a:pt x="1939834" y="591094"/>
                </a:lnTo>
                <a:cubicBezTo>
                  <a:pt x="1927860" y="597625"/>
                  <a:pt x="1916111" y="604588"/>
                  <a:pt x="1903911" y="610688"/>
                </a:cubicBezTo>
                <a:cubicBezTo>
                  <a:pt x="1898668" y="613310"/>
                  <a:pt x="1887583" y="617220"/>
                  <a:pt x="1887583" y="617220"/>
                </a:cubicBezTo>
                <a:lnTo>
                  <a:pt x="1805940" y="643346"/>
                </a:lnTo>
                <a:lnTo>
                  <a:pt x="1789611" y="685800"/>
                </a:lnTo>
                <a:lnTo>
                  <a:pt x="1766751" y="806631"/>
                </a:lnTo>
                <a:lnTo>
                  <a:pt x="1743891" y="920931"/>
                </a:lnTo>
                <a:lnTo>
                  <a:pt x="1701437" y="1090748"/>
                </a:lnTo>
                <a:lnTo>
                  <a:pt x="1626326" y="1071154"/>
                </a:lnTo>
                <a:lnTo>
                  <a:pt x="1623060" y="989511"/>
                </a:lnTo>
                <a:lnTo>
                  <a:pt x="1547949" y="986246"/>
                </a:lnTo>
                <a:lnTo>
                  <a:pt x="1613263" y="930728"/>
                </a:lnTo>
                <a:lnTo>
                  <a:pt x="1616529" y="894806"/>
                </a:lnTo>
                <a:lnTo>
                  <a:pt x="1616529" y="894806"/>
                </a:lnTo>
                <a:lnTo>
                  <a:pt x="1583871" y="757646"/>
                </a:lnTo>
                <a:lnTo>
                  <a:pt x="1538151" y="793568"/>
                </a:lnTo>
                <a:lnTo>
                  <a:pt x="1515291" y="773974"/>
                </a:lnTo>
                <a:lnTo>
                  <a:pt x="1528354" y="721723"/>
                </a:lnTo>
                <a:lnTo>
                  <a:pt x="1508760" y="676003"/>
                </a:lnTo>
                <a:lnTo>
                  <a:pt x="1463040" y="685800"/>
                </a:lnTo>
                <a:lnTo>
                  <a:pt x="1469571" y="649877"/>
                </a:lnTo>
                <a:lnTo>
                  <a:pt x="1391194" y="669471"/>
                </a:lnTo>
                <a:lnTo>
                  <a:pt x="1423851" y="901337"/>
                </a:lnTo>
                <a:lnTo>
                  <a:pt x="1329146" y="878477"/>
                </a:lnTo>
                <a:lnTo>
                  <a:pt x="1319349" y="881743"/>
                </a:lnTo>
                <a:lnTo>
                  <a:pt x="1345474" y="917666"/>
                </a:lnTo>
                <a:lnTo>
                  <a:pt x="1335677" y="960120"/>
                </a:lnTo>
                <a:lnTo>
                  <a:pt x="1234440" y="1002574"/>
                </a:lnTo>
                <a:lnTo>
                  <a:pt x="1309551" y="1028700"/>
                </a:lnTo>
                <a:lnTo>
                  <a:pt x="1329146" y="1067888"/>
                </a:lnTo>
                <a:lnTo>
                  <a:pt x="1348740" y="1097280"/>
                </a:lnTo>
                <a:lnTo>
                  <a:pt x="1312817" y="1433648"/>
                </a:lnTo>
                <a:lnTo>
                  <a:pt x="1041763" y="1436914"/>
                </a:lnTo>
                <a:lnTo>
                  <a:pt x="1045029" y="1443446"/>
                </a:lnTo>
                <a:lnTo>
                  <a:pt x="992777" y="1244237"/>
                </a:lnTo>
                <a:lnTo>
                  <a:pt x="1009106" y="1139734"/>
                </a:lnTo>
                <a:lnTo>
                  <a:pt x="982980" y="1035231"/>
                </a:lnTo>
                <a:lnTo>
                  <a:pt x="911134" y="1002574"/>
                </a:lnTo>
                <a:lnTo>
                  <a:pt x="940526" y="907868"/>
                </a:lnTo>
                <a:cubicBezTo>
                  <a:pt x="941614" y="867591"/>
                  <a:pt x="942703" y="827314"/>
                  <a:pt x="943791" y="787037"/>
                </a:cubicBezTo>
                <a:lnTo>
                  <a:pt x="943791" y="787037"/>
                </a:lnTo>
                <a:lnTo>
                  <a:pt x="937260" y="610688"/>
                </a:lnTo>
                <a:lnTo>
                  <a:pt x="724989" y="633548"/>
                </a:lnTo>
                <a:lnTo>
                  <a:pt x="643346" y="623751"/>
                </a:lnTo>
                <a:lnTo>
                  <a:pt x="617220" y="662940"/>
                </a:lnTo>
                <a:lnTo>
                  <a:pt x="555171" y="744583"/>
                </a:lnTo>
                <a:lnTo>
                  <a:pt x="600891" y="770708"/>
                </a:lnTo>
                <a:lnTo>
                  <a:pt x="620486" y="842554"/>
                </a:lnTo>
                <a:lnTo>
                  <a:pt x="630283" y="907868"/>
                </a:lnTo>
                <a:lnTo>
                  <a:pt x="613954" y="973183"/>
                </a:lnTo>
                <a:lnTo>
                  <a:pt x="564969" y="1025434"/>
                </a:lnTo>
                <a:lnTo>
                  <a:pt x="564969" y="1025434"/>
                </a:lnTo>
                <a:lnTo>
                  <a:pt x="630283" y="1067888"/>
                </a:lnTo>
                <a:lnTo>
                  <a:pt x="548640" y="1097280"/>
                </a:lnTo>
                <a:lnTo>
                  <a:pt x="594360" y="1129937"/>
                </a:lnTo>
                <a:lnTo>
                  <a:pt x="574766" y="1191986"/>
                </a:lnTo>
                <a:lnTo>
                  <a:pt x="548640" y="1250768"/>
                </a:lnTo>
                <a:lnTo>
                  <a:pt x="525780" y="1234440"/>
                </a:lnTo>
                <a:lnTo>
                  <a:pt x="493123" y="1289957"/>
                </a:lnTo>
                <a:lnTo>
                  <a:pt x="480060" y="1355271"/>
                </a:lnTo>
                <a:lnTo>
                  <a:pt x="512717" y="1404257"/>
                </a:lnTo>
                <a:lnTo>
                  <a:pt x="489857" y="1443446"/>
                </a:lnTo>
                <a:lnTo>
                  <a:pt x="434340" y="1466306"/>
                </a:lnTo>
                <a:lnTo>
                  <a:pt x="369026" y="1485900"/>
                </a:lnTo>
                <a:lnTo>
                  <a:pt x="0" y="1384663"/>
                </a:lnTo>
                <a:lnTo>
                  <a:pt x="75111" y="1316083"/>
                </a:lnTo>
                <a:lnTo>
                  <a:pt x="65314" y="1257300"/>
                </a:lnTo>
                <a:lnTo>
                  <a:pt x="39189" y="1276894"/>
                </a:lnTo>
                <a:lnTo>
                  <a:pt x="16329" y="1250768"/>
                </a:lnTo>
                <a:lnTo>
                  <a:pt x="114300" y="1152797"/>
                </a:lnTo>
                <a:lnTo>
                  <a:pt x="124097" y="1103811"/>
                </a:lnTo>
                <a:lnTo>
                  <a:pt x="124097" y="1103811"/>
                </a:lnTo>
                <a:lnTo>
                  <a:pt x="117566" y="1074420"/>
                </a:lnTo>
                <a:lnTo>
                  <a:pt x="117566" y="1074420"/>
                </a:lnTo>
                <a:lnTo>
                  <a:pt x="156754" y="1051560"/>
                </a:lnTo>
                <a:lnTo>
                  <a:pt x="140426" y="1009106"/>
                </a:lnTo>
                <a:lnTo>
                  <a:pt x="163286" y="927463"/>
                </a:lnTo>
                <a:lnTo>
                  <a:pt x="205740" y="875211"/>
                </a:lnTo>
                <a:lnTo>
                  <a:pt x="241663" y="852351"/>
                </a:lnTo>
                <a:lnTo>
                  <a:pt x="244929" y="813163"/>
                </a:lnTo>
                <a:lnTo>
                  <a:pt x="209006" y="826226"/>
                </a:lnTo>
                <a:lnTo>
                  <a:pt x="209006" y="826226"/>
                </a:lnTo>
                <a:lnTo>
                  <a:pt x="218803" y="767443"/>
                </a:lnTo>
                <a:lnTo>
                  <a:pt x="209006" y="711926"/>
                </a:lnTo>
                <a:lnTo>
                  <a:pt x="195943" y="617220"/>
                </a:lnTo>
                <a:lnTo>
                  <a:pt x="202474" y="519248"/>
                </a:lnTo>
                <a:lnTo>
                  <a:pt x="244929" y="447403"/>
                </a:lnTo>
                <a:lnTo>
                  <a:pt x="346166" y="372291"/>
                </a:lnTo>
                <a:lnTo>
                  <a:pt x="352697" y="326571"/>
                </a:lnTo>
                <a:lnTo>
                  <a:pt x="323306" y="362494"/>
                </a:lnTo>
                <a:lnTo>
                  <a:pt x="271054" y="365760"/>
                </a:lnTo>
                <a:lnTo>
                  <a:pt x="306977" y="300446"/>
                </a:lnTo>
                <a:lnTo>
                  <a:pt x="297180" y="290648"/>
                </a:lnTo>
                <a:lnTo>
                  <a:pt x="241663" y="310243"/>
                </a:lnTo>
                <a:lnTo>
                  <a:pt x="241663" y="241663"/>
                </a:lnTo>
                <a:lnTo>
                  <a:pt x="359229" y="189411"/>
                </a:lnTo>
                <a:lnTo>
                  <a:pt x="408214" y="218803"/>
                </a:lnTo>
                <a:lnTo>
                  <a:pt x="421277" y="146957"/>
                </a:lnTo>
                <a:lnTo>
                  <a:pt x="483326" y="124097"/>
                </a:lnTo>
                <a:lnTo>
                  <a:pt x="476794" y="4898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5917760-F592-4CF4-A477-CC88C6433E4E}"/>
              </a:ext>
            </a:extLst>
          </p:cNvPr>
          <p:cNvSpPr/>
          <p:nvPr/>
        </p:nvSpPr>
        <p:spPr>
          <a:xfrm>
            <a:off x="3278777" y="3807823"/>
            <a:ext cx="666206" cy="418011"/>
          </a:xfrm>
          <a:custGeom>
            <a:avLst/>
            <a:gdLst>
              <a:gd name="connsiteX0" fmla="*/ 666206 w 666206"/>
              <a:gd name="connsiteY0" fmla="*/ 293914 h 418011"/>
              <a:gd name="connsiteX1" fmla="*/ 457200 w 666206"/>
              <a:gd name="connsiteY1" fmla="*/ 372291 h 418011"/>
              <a:gd name="connsiteX2" fmla="*/ 244929 w 666206"/>
              <a:gd name="connsiteY2" fmla="*/ 418011 h 418011"/>
              <a:gd name="connsiteX3" fmla="*/ 117566 w 666206"/>
              <a:gd name="connsiteY3" fmla="*/ 372291 h 418011"/>
              <a:gd name="connsiteX4" fmla="*/ 0 w 666206"/>
              <a:gd name="connsiteY4" fmla="*/ 277586 h 418011"/>
              <a:gd name="connsiteX5" fmla="*/ 65314 w 666206"/>
              <a:gd name="connsiteY5" fmla="*/ 251460 h 418011"/>
              <a:gd name="connsiteX6" fmla="*/ 127363 w 666206"/>
              <a:gd name="connsiteY6" fmla="*/ 212271 h 418011"/>
              <a:gd name="connsiteX7" fmla="*/ 94706 w 666206"/>
              <a:gd name="connsiteY7" fmla="*/ 120831 h 418011"/>
              <a:gd name="connsiteX8" fmla="*/ 127363 w 666206"/>
              <a:gd name="connsiteY8" fmla="*/ 42454 h 418011"/>
              <a:gd name="connsiteX9" fmla="*/ 218803 w 666206"/>
              <a:gd name="connsiteY9" fmla="*/ 71846 h 418011"/>
              <a:gd name="connsiteX10" fmla="*/ 306977 w 666206"/>
              <a:gd name="connsiteY10" fmla="*/ 127363 h 418011"/>
              <a:gd name="connsiteX11" fmla="*/ 466997 w 666206"/>
              <a:gd name="connsiteY11" fmla="*/ 0 h 418011"/>
              <a:gd name="connsiteX12" fmla="*/ 515983 w 666206"/>
              <a:gd name="connsiteY12" fmla="*/ 19594 h 418011"/>
              <a:gd name="connsiteX13" fmla="*/ 607423 w 666206"/>
              <a:gd name="connsiteY13" fmla="*/ 13063 h 418011"/>
              <a:gd name="connsiteX14" fmla="*/ 607423 w 666206"/>
              <a:gd name="connsiteY14" fmla="*/ 13063 h 418011"/>
              <a:gd name="connsiteX15" fmla="*/ 620486 w 666206"/>
              <a:gd name="connsiteY15" fmla="*/ 68580 h 418011"/>
              <a:gd name="connsiteX16" fmla="*/ 659674 w 666206"/>
              <a:gd name="connsiteY16" fmla="*/ 130628 h 418011"/>
              <a:gd name="connsiteX17" fmla="*/ 666206 w 666206"/>
              <a:gd name="connsiteY17" fmla="*/ 293914 h 418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66206" h="418011">
                <a:moveTo>
                  <a:pt x="666206" y="293914"/>
                </a:moveTo>
                <a:lnTo>
                  <a:pt x="457200" y="372291"/>
                </a:lnTo>
                <a:lnTo>
                  <a:pt x="244929" y="418011"/>
                </a:lnTo>
                <a:lnTo>
                  <a:pt x="117566" y="372291"/>
                </a:lnTo>
                <a:lnTo>
                  <a:pt x="0" y="277586"/>
                </a:lnTo>
                <a:lnTo>
                  <a:pt x="65314" y="251460"/>
                </a:lnTo>
                <a:lnTo>
                  <a:pt x="127363" y="212271"/>
                </a:lnTo>
                <a:lnTo>
                  <a:pt x="94706" y="120831"/>
                </a:lnTo>
                <a:lnTo>
                  <a:pt x="127363" y="42454"/>
                </a:lnTo>
                <a:lnTo>
                  <a:pt x="218803" y="71846"/>
                </a:lnTo>
                <a:lnTo>
                  <a:pt x="306977" y="127363"/>
                </a:lnTo>
                <a:lnTo>
                  <a:pt x="466997" y="0"/>
                </a:lnTo>
                <a:lnTo>
                  <a:pt x="515983" y="19594"/>
                </a:lnTo>
                <a:lnTo>
                  <a:pt x="607423" y="13063"/>
                </a:lnTo>
                <a:lnTo>
                  <a:pt x="607423" y="13063"/>
                </a:lnTo>
                <a:lnTo>
                  <a:pt x="620486" y="68580"/>
                </a:lnTo>
                <a:lnTo>
                  <a:pt x="659674" y="130628"/>
                </a:lnTo>
                <a:lnTo>
                  <a:pt x="666206" y="293914"/>
                </a:lnTo>
                <a:close/>
              </a:path>
            </a:pathLst>
          </a:cu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BE56604-9750-4485-9685-394C183BBE86}"/>
              </a:ext>
            </a:extLst>
          </p:cNvPr>
          <p:cNvSpPr/>
          <p:nvPr/>
        </p:nvSpPr>
        <p:spPr>
          <a:xfrm>
            <a:off x="3562894" y="3882934"/>
            <a:ext cx="333103" cy="385355"/>
          </a:xfrm>
          <a:custGeom>
            <a:avLst/>
            <a:gdLst>
              <a:gd name="connsiteX0" fmla="*/ 111035 w 333103"/>
              <a:gd name="connsiteY0" fmla="*/ 0 h 385355"/>
              <a:gd name="connsiteX1" fmla="*/ 111035 w 333103"/>
              <a:gd name="connsiteY1" fmla="*/ 238397 h 385355"/>
              <a:gd name="connsiteX2" fmla="*/ 153489 w 333103"/>
              <a:gd name="connsiteY2" fmla="*/ 297180 h 385355"/>
              <a:gd name="connsiteX3" fmla="*/ 333103 w 333103"/>
              <a:gd name="connsiteY3" fmla="*/ 251460 h 385355"/>
              <a:gd name="connsiteX4" fmla="*/ 313509 w 333103"/>
              <a:gd name="connsiteY4" fmla="*/ 320040 h 385355"/>
              <a:gd name="connsiteX5" fmla="*/ 35923 w 333103"/>
              <a:gd name="connsiteY5" fmla="*/ 385355 h 385355"/>
              <a:gd name="connsiteX6" fmla="*/ 0 w 333103"/>
              <a:gd name="connsiteY6" fmla="*/ 349432 h 385355"/>
              <a:gd name="connsiteX7" fmla="*/ 9797 w 333103"/>
              <a:gd name="connsiteY7" fmla="*/ 117566 h 385355"/>
              <a:gd name="connsiteX8" fmla="*/ 9797 w 333103"/>
              <a:gd name="connsiteY8" fmla="*/ 26126 h 385355"/>
              <a:gd name="connsiteX9" fmla="*/ 111035 w 333103"/>
              <a:gd name="connsiteY9" fmla="*/ 0 h 385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3103" h="385355">
                <a:moveTo>
                  <a:pt x="111035" y="0"/>
                </a:moveTo>
                <a:lnTo>
                  <a:pt x="111035" y="238397"/>
                </a:lnTo>
                <a:lnTo>
                  <a:pt x="153489" y="297180"/>
                </a:lnTo>
                <a:lnTo>
                  <a:pt x="333103" y="251460"/>
                </a:lnTo>
                <a:lnTo>
                  <a:pt x="313509" y="320040"/>
                </a:lnTo>
                <a:lnTo>
                  <a:pt x="35923" y="385355"/>
                </a:lnTo>
                <a:lnTo>
                  <a:pt x="0" y="349432"/>
                </a:lnTo>
                <a:lnTo>
                  <a:pt x="9797" y="117566"/>
                </a:lnTo>
                <a:lnTo>
                  <a:pt x="9797" y="26126"/>
                </a:lnTo>
                <a:lnTo>
                  <a:pt x="111035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D1FD3E6A-19A4-48B0-97A4-362D9ED182E0}"/>
              </a:ext>
            </a:extLst>
          </p:cNvPr>
          <p:cNvSpPr/>
          <p:nvPr/>
        </p:nvSpPr>
        <p:spPr>
          <a:xfrm>
            <a:off x="3415937" y="3115491"/>
            <a:ext cx="529046" cy="947058"/>
          </a:xfrm>
          <a:custGeom>
            <a:avLst/>
            <a:gdLst>
              <a:gd name="connsiteX0" fmla="*/ 274320 w 529046"/>
              <a:gd name="connsiteY0" fmla="*/ 238398 h 947058"/>
              <a:gd name="connsiteX1" fmla="*/ 228600 w 529046"/>
              <a:gd name="connsiteY1" fmla="*/ 117566 h 947058"/>
              <a:gd name="connsiteX2" fmla="*/ 120832 w 529046"/>
              <a:gd name="connsiteY2" fmla="*/ 97972 h 947058"/>
              <a:gd name="connsiteX3" fmla="*/ 52252 w 529046"/>
              <a:gd name="connsiteY3" fmla="*/ 205740 h 947058"/>
              <a:gd name="connsiteX4" fmla="*/ 104503 w 529046"/>
              <a:gd name="connsiteY4" fmla="*/ 280852 h 947058"/>
              <a:gd name="connsiteX5" fmla="*/ 117566 w 529046"/>
              <a:gd name="connsiteY5" fmla="*/ 355963 h 947058"/>
              <a:gd name="connsiteX6" fmla="*/ 107769 w 529046"/>
              <a:gd name="connsiteY6" fmla="*/ 408215 h 947058"/>
              <a:gd name="connsiteX7" fmla="*/ 48986 w 529046"/>
              <a:gd name="connsiteY7" fmla="*/ 493123 h 947058"/>
              <a:gd name="connsiteX8" fmla="*/ 97972 w 529046"/>
              <a:gd name="connsiteY8" fmla="*/ 538843 h 947058"/>
              <a:gd name="connsiteX9" fmla="*/ 127363 w 529046"/>
              <a:gd name="connsiteY9" fmla="*/ 558438 h 947058"/>
              <a:gd name="connsiteX10" fmla="*/ 52252 w 529046"/>
              <a:gd name="connsiteY10" fmla="*/ 574766 h 947058"/>
              <a:gd name="connsiteX11" fmla="*/ 68580 w 529046"/>
              <a:gd name="connsiteY11" fmla="*/ 607423 h 947058"/>
              <a:gd name="connsiteX12" fmla="*/ 45720 w 529046"/>
              <a:gd name="connsiteY12" fmla="*/ 689066 h 947058"/>
              <a:gd name="connsiteX13" fmla="*/ 22860 w 529046"/>
              <a:gd name="connsiteY13" fmla="*/ 718458 h 947058"/>
              <a:gd name="connsiteX14" fmla="*/ 0 w 529046"/>
              <a:gd name="connsiteY14" fmla="*/ 738052 h 947058"/>
              <a:gd name="connsiteX15" fmla="*/ 0 w 529046"/>
              <a:gd name="connsiteY15" fmla="*/ 738052 h 947058"/>
              <a:gd name="connsiteX16" fmla="*/ 111034 w 529046"/>
              <a:gd name="connsiteY16" fmla="*/ 790303 h 947058"/>
              <a:gd name="connsiteX17" fmla="*/ 176349 w 529046"/>
              <a:gd name="connsiteY17" fmla="*/ 862149 h 947058"/>
              <a:gd name="connsiteX18" fmla="*/ 218803 w 529046"/>
              <a:gd name="connsiteY18" fmla="*/ 947058 h 947058"/>
              <a:gd name="connsiteX19" fmla="*/ 277586 w 529046"/>
              <a:gd name="connsiteY19" fmla="*/ 891540 h 947058"/>
              <a:gd name="connsiteX20" fmla="*/ 323306 w 529046"/>
              <a:gd name="connsiteY20" fmla="*/ 943792 h 947058"/>
              <a:gd name="connsiteX21" fmla="*/ 365760 w 529046"/>
              <a:gd name="connsiteY21" fmla="*/ 901338 h 947058"/>
              <a:gd name="connsiteX22" fmla="*/ 349432 w 529046"/>
              <a:gd name="connsiteY22" fmla="*/ 790303 h 947058"/>
              <a:gd name="connsiteX23" fmla="*/ 362494 w 529046"/>
              <a:gd name="connsiteY23" fmla="*/ 760912 h 947058"/>
              <a:gd name="connsiteX24" fmla="*/ 365760 w 529046"/>
              <a:gd name="connsiteY24" fmla="*/ 708660 h 947058"/>
              <a:gd name="connsiteX25" fmla="*/ 453934 w 529046"/>
              <a:gd name="connsiteY25" fmla="*/ 724989 h 947058"/>
              <a:gd name="connsiteX26" fmla="*/ 525780 w 529046"/>
              <a:gd name="connsiteY26" fmla="*/ 744583 h 947058"/>
              <a:gd name="connsiteX27" fmla="*/ 529046 w 529046"/>
              <a:gd name="connsiteY27" fmla="*/ 274320 h 947058"/>
              <a:gd name="connsiteX28" fmla="*/ 515983 w 529046"/>
              <a:gd name="connsiteY28" fmla="*/ 235132 h 947058"/>
              <a:gd name="connsiteX29" fmla="*/ 391886 w 529046"/>
              <a:gd name="connsiteY29" fmla="*/ 0 h 947058"/>
              <a:gd name="connsiteX30" fmla="*/ 274320 w 529046"/>
              <a:gd name="connsiteY30" fmla="*/ 238398 h 947058"/>
              <a:gd name="connsiteX0" fmla="*/ 274320 w 529046"/>
              <a:gd name="connsiteY0" fmla="*/ 238398 h 947058"/>
              <a:gd name="connsiteX1" fmla="*/ 228600 w 529046"/>
              <a:gd name="connsiteY1" fmla="*/ 117566 h 947058"/>
              <a:gd name="connsiteX2" fmla="*/ 120832 w 529046"/>
              <a:gd name="connsiteY2" fmla="*/ 97972 h 947058"/>
              <a:gd name="connsiteX3" fmla="*/ 52252 w 529046"/>
              <a:gd name="connsiteY3" fmla="*/ 205740 h 947058"/>
              <a:gd name="connsiteX4" fmla="*/ 104503 w 529046"/>
              <a:gd name="connsiteY4" fmla="*/ 280852 h 947058"/>
              <a:gd name="connsiteX5" fmla="*/ 117566 w 529046"/>
              <a:gd name="connsiteY5" fmla="*/ 355963 h 947058"/>
              <a:gd name="connsiteX6" fmla="*/ 107769 w 529046"/>
              <a:gd name="connsiteY6" fmla="*/ 408215 h 947058"/>
              <a:gd name="connsiteX7" fmla="*/ 48986 w 529046"/>
              <a:gd name="connsiteY7" fmla="*/ 493123 h 947058"/>
              <a:gd name="connsiteX8" fmla="*/ 97972 w 529046"/>
              <a:gd name="connsiteY8" fmla="*/ 538843 h 947058"/>
              <a:gd name="connsiteX9" fmla="*/ 127363 w 529046"/>
              <a:gd name="connsiteY9" fmla="*/ 558438 h 947058"/>
              <a:gd name="connsiteX10" fmla="*/ 52252 w 529046"/>
              <a:gd name="connsiteY10" fmla="*/ 574766 h 947058"/>
              <a:gd name="connsiteX11" fmla="*/ 68580 w 529046"/>
              <a:gd name="connsiteY11" fmla="*/ 607423 h 947058"/>
              <a:gd name="connsiteX12" fmla="*/ 45720 w 529046"/>
              <a:gd name="connsiteY12" fmla="*/ 689066 h 947058"/>
              <a:gd name="connsiteX13" fmla="*/ 22860 w 529046"/>
              <a:gd name="connsiteY13" fmla="*/ 718458 h 947058"/>
              <a:gd name="connsiteX14" fmla="*/ 0 w 529046"/>
              <a:gd name="connsiteY14" fmla="*/ 738052 h 947058"/>
              <a:gd name="connsiteX15" fmla="*/ 0 w 529046"/>
              <a:gd name="connsiteY15" fmla="*/ 738052 h 947058"/>
              <a:gd name="connsiteX16" fmla="*/ 111034 w 529046"/>
              <a:gd name="connsiteY16" fmla="*/ 790303 h 947058"/>
              <a:gd name="connsiteX17" fmla="*/ 176349 w 529046"/>
              <a:gd name="connsiteY17" fmla="*/ 862149 h 947058"/>
              <a:gd name="connsiteX18" fmla="*/ 218803 w 529046"/>
              <a:gd name="connsiteY18" fmla="*/ 947058 h 947058"/>
              <a:gd name="connsiteX19" fmla="*/ 277586 w 529046"/>
              <a:gd name="connsiteY19" fmla="*/ 891540 h 947058"/>
              <a:gd name="connsiteX20" fmla="*/ 323306 w 529046"/>
              <a:gd name="connsiteY20" fmla="*/ 943792 h 947058"/>
              <a:gd name="connsiteX21" fmla="*/ 365760 w 529046"/>
              <a:gd name="connsiteY21" fmla="*/ 901338 h 947058"/>
              <a:gd name="connsiteX22" fmla="*/ 349432 w 529046"/>
              <a:gd name="connsiteY22" fmla="*/ 790303 h 947058"/>
              <a:gd name="connsiteX23" fmla="*/ 362494 w 529046"/>
              <a:gd name="connsiteY23" fmla="*/ 760912 h 947058"/>
              <a:gd name="connsiteX24" fmla="*/ 365760 w 529046"/>
              <a:gd name="connsiteY24" fmla="*/ 708660 h 947058"/>
              <a:gd name="connsiteX25" fmla="*/ 453934 w 529046"/>
              <a:gd name="connsiteY25" fmla="*/ 724989 h 947058"/>
              <a:gd name="connsiteX26" fmla="*/ 525780 w 529046"/>
              <a:gd name="connsiteY26" fmla="*/ 744583 h 947058"/>
              <a:gd name="connsiteX27" fmla="*/ 529046 w 529046"/>
              <a:gd name="connsiteY27" fmla="*/ 274320 h 947058"/>
              <a:gd name="connsiteX28" fmla="*/ 525780 w 529046"/>
              <a:gd name="connsiteY28" fmla="*/ 124097 h 947058"/>
              <a:gd name="connsiteX29" fmla="*/ 391886 w 529046"/>
              <a:gd name="connsiteY29" fmla="*/ 0 h 947058"/>
              <a:gd name="connsiteX30" fmla="*/ 274320 w 529046"/>
              <a:gd name="connsiteY30" fmla="*/ 238398 h 94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9046" h="947058">
                <a:moveTo>
                  <a:pt x="274320" y="238398"/>
                </a:moveTo>
                <a:lnTo>
                  <a:pt x="228600" y="117566"/>
                </a:lnTo>
                <a:lnTo>
                  <a:pt x="120832" y="97972"/>
                </a:lnTo>
                <a:lnTo>
                  <a:pt x="52252" y="205740"/>
                </a:lnTo>
                <a:lnTo>
                  <a:pt x="104503" y="280852"/>
                </a:lnTo>
                <a:lnTo>
                  <a:pt x="117566" y="355963"/>
                </a:lnTo>
                <a:lnTo>
                  <a:pt x="107769" y="408215"/>
                </a:lnTo>
                <a:lnTo>
                  <a:pt x="48986" y="493123"/>
                </a:lnTo>
                <a:lnTo>
                  <a:pt x="97972" y="538843"/>
                </a:lnTo>
                <a:lnTo>
                  <a:pt x="127363" y="558438"/>
                </a:lnTo>
                <a:lnTo>
                  <a:pt x="52252" y="574766"/>
                </a:lnTo>
                <a:lnTo>
                  <a:pt x="68580" y="607423"/>
                </a:lnTo>
                <a:lnTo>
                  <a:pt x="45720" y="689066"/>
                </a:lnTo>
                <a:lnTo>
                  <a:pt x="22860" y="718458"/>
                </a:lnTo>
                <a:lnTo>
                  <a:pt x="0" y="738052"/>
                </a:lnTo>
                <a:lnTo>
                  <a:pt x="0" y="738052"/>
                </a:lnTo>
                <a:lnTo>
                  <a:pt x="111034" y="790303"/>
                </a:lnTo>
                <a:lnTo>
                  <a:pt x="176349" y="862149"/>
                </a:lnTo>
                <a:lnTo>
                  <a:pt x="218803" y="947058"/>
                </a:lnTo>
                <a:lnTo>
                  <a:pt x="277586" y="891540"/>
                </a:lnTo>
                <a:lnTo>
                  <a:pt x="323306" y="943792"/>
                </a:lnTo>
                <a:lnTo>
                  <a:pt x="365760" y="901338"/>
                </a:lnTo>
                <a:lnTo>
                  <a:pt x="349432" y="790303"/>
                </a:lnTo>
                <a:lnTo>
                  <a:pt x="362494" y="760912"/>
                </a:lnTo>
                <a:lnTo>
                  <a:pt x="365760" y="708660"/>
                </a:lnTo>
                <a:lnTo>
                  <a:pt x="453934" y="724989"/>
                </a:lnTo>
                <a:lnTo>
                  <a:pt x="525780" y="744583"/>
                </a:lnTo>
                <a:cubicBezTo>
                  <a:pt x="526869" y="587829"/>
                  <a:pt x="527957" y="431074"/>
                  <a:pt x="529046" y="274320"/>
                </a:cubicBezTo>
                <a:cubicBezTo>
                  <a:pt x="527957" y="224246"/>
                  <a:pt x="526869" y="174171"/>
                  <a:pt x="525780" y="124097"/>
                </a:cubicBezTo>
                <a:lnTo>
                  <a:pt x="391886" y="0"/>
                </a:lnTo>
                <a:lnTo>
                  <a:pt x="274320" y="23839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4CB4A4C-CA7A-49EA-9167-FAA9E118B936}"/>
              </a:ext>
            </a:extLst>
          </p:cNvPr>
          <p:cNvSpPr/>
          <p:nvPr/>
        </p:nvSpPr>
        <p:spPr>
          <a:xfrm>
            <a:off x="3060619" y="1496820"/>
            <a:ext cx="1610392" cy="646487"/>
          </a:xfrm>
          <a:custGeom>
            <a:avLst/>
            <a:gdLst>
              <a:gd name="connsiteX0" fmla="*/ 1170665 w 1610392"/>
              <a:gd name="connsiteY0" fmla="*/ 640663 h 646487"/>
              <a:gd name="connsiteX1" fmla="*/ 1272589 w 1610392"/>
              <a:gd name="connsiteY1" fmla="*/ 591157 h 646487"/>
              <a:gd name="connsiteX2" fmla="*/ 1348303 w 1610392"/>
              <a:gd name="connsiteY2" fmla="*/ 515442 h 646487"/>
              <a:gd name="connsiteX3" fmla="*/ 1391985 w 1610392"/>
              <a:gd name="connsiteY3" fmla="*/ 457200 h 646487"/>
              <a:gd name="connsiteX4" fmla="*/ 1421106 w 1610392"/>
              <a:gd name="connsiteY4" fmla="*/ 428079 h 646487"/>
              <a:gd name="connsiteX5" fmla="*/ 1406545 w 1610392"/>
              <a:gd name="connsiteY5" fmla="*/ 396046 h 646487"/>
              <a:gd name="connsiteX6" fmla="*/ 1456051 w 1610392"/>
              <a:gd name="connsiteY6" fmla="*/ 387310 h 646487"/>
              <a:gd name="connsiteX7" fmla="*/ 1482260 w 1610392"/>
              <a:gd name="connsiteY7" fmla="*/ 407695 h 646487"/>
              <a:gd name="connsiteX8" fmla="*/ 1496820 w 1610392"/>
              <a:gd name="connsiteY8" fmla="*/ 387310 h 646487"/>
              <a:gd name="connsiteX9" fmla="*/ 1557975 w 1610392"/>
              <a:gd name="connsiteY9" fmla="*/ 398958 h 646487"/>
              <a:gd name="connsiteX10" fmla="*/ 1607480 w 1610392"/>
              <a:gd name="connsiteY10" fmla="*/ 393134 h 646487"/>
              <a:gd name="connsiteX11" fmla="*/ 1610392 w 1610392"/>
              <a:gd name="connsiteY11" fmla="*/ 334892 h 646487"/>
              <a:gd name="connsiteX12" fmla="*/ 1560887 w 1610392"/>
              <a:gd name="connsiteY12" fmla="*/ 308683 h 646487"/>
              <a:gd name="connsiteX13" fmla="*/ 1546326 w 1610392"/>
              <a:gd name="connsiteY13" fmla="*/ 270826 h 646487"/>
              <a:gd name="connsiteX14" fmla="*/ 1470612 w 1610392"/>
              <a:gd name="connsiteY14" fmla="*/ 267914 h 646487"/>
              <a:gd name="connsiteX15" fmla="*/ 1520117 w 1610392"/>
              <a:gd name="connsiteY15" fmla="*/ 195111 h 646487"/>
              <a:gd name="connsiteX16" fmla="*/ 1473524 w 1610392"/>
              <a:gd name="connsiteY16" fmla="*/ 186375 h 646487"/>
              <a:gd name="connsiteX17" fmla="*/ 1426930 w 1610392"/>
              <a:gd name="connsiteY17" fmla="*/ 253353 h 646487"/>
              <a:gd name="connsiteX18" fmla="*/ 1412370 w 1610392"/>
              <a:gd name="connsiteY18" fmla="*/ 218408 h 646487"/>
              <a:gd name="connsiteX19" fmla="*/ 1357040 w 1610392"/>
              <a:gd name="connsiteY19" fmla="*/ 200935 h 646487"/>
              <a:gd name="connsiteX20" fmla="*/ 1275501 w 1610392"/>
              <a:gd name="connsiteY20" fmla="*/ 206760 h 646487"/>
              <a:gd name="connsiteX21" fmla="*/ 1307534 w 1610392"/>
              <a:gd name="connsiteY21" fmla="*/ 110660 h 646487"/>
              <a:gd name="connsiteX22" fmla="*/ 1080390 w 1610392"/>
              <a:gd name="connsiteY22" fmla="*/ 142693 h 646487"/>
              <a:gd name="connsiteX23" fmla="*/ 928961 w 1610392"/>
              <a:gd name="connsiteY23" fmla="*/ 165990 h 646487"/>
              <a:gd name="connsiteX24" fmla="*/ 896927 w 1610392"/>
              <a:gd name="connsiteY24" fmla="*/ 168902 h 646487"/>
              <a:gd name="connsiteX25" fmla="*/ 928961 w 1610392"/>
              <a:gd name="connsiteY25" fmla="*/ 200935 h 646487"/>
              <a:gd name="connsiteX26" fmla="*/ 928961 w 1610392"/>
              <a:gd name="connsiteY26" fmla="*/ 235881 h 646487"/>
              <a:gd name="connsiteX27" fmla="*/ 908576 w 1610392"/>
              <a:gd name="connsiteY27" fmla="*/ 288298 h 646487"/>
              <a:gd name="connsiteX28" fmla="*/ 873631 w 1610392"/>
              <a:gd name="connsiteY28" fmla="*/ 297035 h 646487"/>
              <a:gd name="connsiteX29" fmla="*/ 847422 w 1610392"/>
              <a:gd name="connsiteY29" fmla="*/ 270826 h 646487"/>
              <a:gd name="connsiteX30" fmla="*/ 856158 w 1610392"/>
              <a:gd name="connsiteY30" fmla="*/ 218408 h 646487"/>
              <a:gd name="connsiteX31" fmla="*/ 876543 w 1610392"/>
              <a:gd name="connsiteY31" fmla="*/ 206760 h 646487"/>
              <a:gd name="connsiteX32" fmla="*/ 835773 w 1610392"/>
              <a:gd name="connsiteY32" fmla="*/ 139781 h 646487"/>
              <a:gd name="connsiteX33" fmla="*/ 821213 w 1610392"/>
              <a:gd name="connsiteY33" fmla="*/ 232969 h 646487"/>
              <a:gd name="connsiteX34" fmla="*/ 789180 w 1610392"/>
              <a:gd name="connsiteY34" fmla="*/ 262090 h 646487"/>
              <a:gd name="connsiteX35" fmla="*/ 774619 w 1610392"/>
              <a:gd name="connsiteY35" fmla="*/ 241705 h 646487"/>
              <a:gd name="connsiteX36" fmla="*/ 765883 w 1610392"/>
              <a:gd name="connsiteY36" fmla="*/ 218408 h 646487"/>
              <a:gd name="connsiteX37" fmla="*/ 780443 w 1610392"/>
              <a:gd name="connsiteY37" fmla="*/ 198023 h 646487"/>
              <a:gd name="connsiteX38" fmla="*/ 780443 w 1610392"/>
              <a:gd name="connsiteY38" fmla="*/ 151430 h 646487"/>
              <a:gd name="connsiteX39" fmla="*/ 739674 w 1610392"/>
              <a:gd name="connsiteY39" fmla="*/ 125221 h 646487"/>
              <a:gd name="connsiteX40" fmla="*/ 678520 w 1610392"/>
              <a:gd name="connsiteY40" fmla="*/ 145605 h 646487"/>
              <a:gd name="connsiteX41" fmla="*/ 617366 w 1610392"/>
              <a:gd name="connsiteY41" fmla="*/ 157254 h 646487"/>
              <a:gd name="connsiteX42" fmla="*/ 567860 w 1610392"/>
              <a:gd name="connsiteY42" fmla="*/ 142693 h 646487"/>
              <a:gd name="connsiteX43" fmla="*/ 576596 w 1610392"/>
              <a:gd name="connsiteY43" fmla="*/ 104836 h 646487"/>
              <a:gd name="connsiteX44" fmla="*/ 608629 w 1610392"/>
              <a:gd name="connsiteY44" fmla="*/ 84451 h 646487"/>
              <a:gd name="connsiteX45" fmla="*/ 570772 w 1610392"/>
              <a:gd name="connsiteY45" fmla="*/ 81539 h 646487"/>
              <a:gd name="connsiteX46" fmla="*/ 591157 w 1610392"/>
              <a:gd name="connsiteY46" fmla="*/ 20385 h 646487"/>
              <a:gd name="connsiteX47" fmla="*/ 562036 w 1610392"/>
              <a:gd name="connsiteY47" fmla="*/ 0 h 646487"/>
              <a:gd name="connsiteX48" fmla="*/ 518354 w 1610392"/>
              <a:gd name="connsiteY48" fmla="*/ 61155 h 646487"/>
              <a:gd name="connsiteX49" fmla="*/ 419343 w 1610392"/>
              <a:gd name="connsiteY49" fmla="*/ 151430 h 646487"/>
              <a:gd name="connsiteX50" fmla="*/ 349452 w 1610392"/>
              <a:gd name="connsiteY50" fmla="*/ 186375 h 646487"/>
              <a:gd name="connsiteX51" fmla="*/ 297035 w 1610392"/>
              <a:gd name="connsiteY51" fmla="*/ 200935 h 646487"/>
              <a:gd name="connsiteX52" fmla="*/ 323243 w 1610392"/>
              <a:gd name="connsiteY52" fmla="*/ 203848 h 646487"/>
              <a:gd name="connsiteX53" fmla="*/ 355277 w 1610392"/>
              <a:gd name="connsiteY53" fmla="*/ 215496 h 646487"/>
              <a:gd name="connsiteX54" fmla="*/ 279562 w 1610392"/>
              <a:gd name="connsiteY54" fmla="*/ 317419 h 646487"/>
              <a:gd name="connsiteX55" fmla="*/ 285386 w 1610392"/>
              <a:gd name="connsiteY55" fmla="*/ 285386 h 646487"/>
              <a:gd name="connsiteX56" fmla="*/ 282474 w 1610392"/>
              <a:gd name="connsiteY56" fmla="*/ 186375 h 646487"/>
              <a:gd name="connsiteX57" fmla="*/ 206759 w 1610392"/>
              <a:gd name="connsiteY57" fmla="*/ 206760 h 646487"/>
              <a:gd name="connsiteX58" fmla="*/ 235880 w 1610392"/>
              <a:gd name="connsiteY58" fmla="*/ 232969 h 646487"/>
              <a:gd name="connsiteX59" fmla="*/ 227144 w 1610392"/>
              <a:gd name="connsiteY59" fmla="*/ 265002 h 646487"/>
              <a:gd name="connsiteX60" fmla="*/ 183463 w 1610392"/>
              <a:gd name="connsiteY60" fmla="*/ 308683 h 646487"/>
              <a:gd name="connsiteX61" fmla="*/ 186375 w 1610392"/>
              <a:gd name="connsiteY61" fmla="*/ 256265 h 646487"/>
              <a:gd name="connsiteX62" fmla="*/ 157254 w 1610392"/>
              <a:gd name="connsiteY62" fmla="*/ 250441 h 646487"/>
              <a:gd name="connsiteX63" fmla="*/ 136869 w 1610392"/>
              <a:gd name="connsiteY63" fmla="*/ 253353 h 646487"/>
              <a:gd name="connsiteX64" fmla="*/ 145605 w 1610392"/>
              <a:gd name="connsiteY64" fmla="*/ 282474 h 646487"/>
              <a:gd name="connsiteX65" fmla="*/ 131045 w 1610392"/>
              <a:gd name="connsiteY65" fmla="*/ 302859 h 646487"/>
              <a:gd name="connsiteX66" fmla="*/ 78627 w 1610392"/>
              <a:gd name="connsiteY66" fmla="*/ 314507 h 646487"/>
              <a:gd name="connsiteX67" fmla="*/ 55330 w 1610392"/>
              <a:gd name="connsiteY67" fmla="*/ 317419 h 646487"/>
              <a:gd name="connsiteX68" fmla="*/ 14561 w 1610392"/>
              <a:gd name="connsiteY68" fmla="*/ 398958 h 646487"/>
              <a:gd name="connsiteX69" fmla="*/ 49506 w 1610392"/>
              <a:gd name="connsiteY69" fmla="*/ 393134 h 646487"/>
              <a:gd name="connsiteX70" fmla="*/ 96099 w 1610392"/>
              <a:gd name="connsiteY70" fmla="*/ 416431 h 646487"/>
              <a:gd name="connsiteX71" fmla="*/ 128133 w 1610392"/>
              <a:gd name="connsiteY71" fmla="*/ 480497 h 646487"/>
              <a:gd name="connsiteX72" fmla="*/ 131045 w 1610392"/>
              <a:gd name="connsiteY72" fmla="*/ 503794 h 646487"/>
              <a:gd name="connsiteX73" fmla="*/ 40770 w 1610392"/>
              <a:gd name="connsiteY73" fmla="*/ 460112 h 646487"/>
              <a:gd name="connsiteX74" fmla="*/ 0 w 1610392"/>
              <a:gd name="connsiteY74" fmla="*/ 530003 h 646487"/>
              <a:gd name="connsiteX75" fmla="*/ 32033 w 1610392"/>
              <a:gd name="connsiteY75" fmla="*/ 596981 h 646487"/>
              <a:gd name="connsiteX76" fmla="*/ 72803 w 1610392"/>
              <a:gd name="connsiteY76" fmla="*/ 646487 h 646487"/>
              <a:gd name="connsiteX77" fmla="*/ 232968 w 1610392"/>
              <a:gd name="connsiteY77" fmla="*/ 576597 h 646487"/>
              <a:gd name="connsiteX78" fmla="*/ 331980 w 1610392"/>
              <a:gd name="connsiteY78" fmla="*/ 570772 h 646487"/>
              <a:gd name="connsiteX79" fmla="*/ 1170665 w 1610392"/>
              <a:gd name="connsiteY79" fmla="*/ 640663 h 646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610392" h="646487">
                <a:moveTo>
                  <a:pt x="1170665" y="640663"/>
                </a:moveTo>
                <a:lnTo>
                  <a:pt x="1272589" y="591157"/>
                </a:lnTo>
                <a:lnTo>
                  <a:pt x="1348303" y="515442"/>
                </a:lnTo>
                <a:lnTo>
                  <a:pt x="1391985" y="457200"/>
                </a:lnTo>
                <a:lnTo>
                  <a:pt x="1421106" y="428079"/>
                </a:lnTo>
                <a:lnTo>
                  <a:pt x="1406545" y="396046"/>
                </a:lnTo>
                <a:lnTo>
                  <a:pt x="1456051" y="387310"/>
                </a:lnTo>
                <a:lnTo>
                  <a:pt x="1482260" y="407695"/>
                </a:lnTo>
                <a:lnTo>
                  <a:pt x="1496820" y="387310"/>
                </a:lnTo>
                <a:lnTo>
                  <a:pt x="1557975" y="398958"/>
                </a:lnTo>
                <a:lnTo>
                  <a:pt x="1607480" y="393134"/>
                </a:lnTo>
                <a:lnTo>
                  <a:pt x="1610392" y="334892"/>
                </a:lnTo>
                <a:lnTo>
                  <a:pt x="1560887" y="308683"/>
                </a:lnTo>
                <a:lnTo>
                  <a:pt x="1546326" y="270826"/>
                </a:lnTo>
                <a:lnTo>
                  <a:pt x="1470612" y="267914"/>
                </a:lnTo>
                <a:lnTo>
                  <a:pt x="1520117" y="195111"/>
                </a:lnTo>
                <a:lnTo>
                  <a:pt x="1473524" y="186375"/>
                </a:lnTo>
                <a:lnTo>
                  <a:pt x="1426930" y="253353"/>
                </a:lnTo>
                <a:lnTo>
                  <a:pt x="1412370" y="218408"/>
                </a:lnTo>
                <a:lnTo>
                  <a:pt x="1357040" y="200935"/>
                </a:lnTo>
                <a:lnTo>
                  <a:pt x="1275501" y="206760"/>
                </a:lnTo>
                <a:lnTo>
                  <a:pt x="1307534" y="110660"/>
                </a:lnTo>
                <a:lnTo>
                  <a:pt x="1080390" y="142693"/>
                </a:lnTo>
                <a:lnTo>
                  <a:pt x="928961" y="165990"/>
                </a:lnTo>
                <a:lnTo>
                  <a:pt x="896927" y="168902"/>
                </a:lnTo>
                <a:lnTo>
                  <a:pt x="928961" y="200935"/>
                </a:lnTo>
                <a:lnTo>
                  <a:pt x="928961" y="235881"/>
                </a:lnTo>
                <a:lnTo>
                  <a:pt x="908576" y="288298"/>
                </a:lnTo>
                <a:lnTo>
                  <a:pt x="873631" y="297035"/>
                </a:lnTo>
                <a:lnTo>
                  <a:pt x="847422" y="270826"/>
                </a:lnTo>
                <a:lnTo>
                  <a:pt x="856158" y="218408"/>
                </a:lnTo>
                <a:lnTo>
                  <a:pt x="876543" y="206760"/>
                </a:lnTo>
                <a:lnTo>
                  <a:pt x="835773" y="139781"/>
                </a:lnTo>
                <a:lnTo>
                  <a:pt x="821213" y="232969"/>
                </a:lnTo>
                <a:lnTo>
                  <a:pt x="789180" y="262090"/>
                </a:lnTo>
                <a:lnTo>
                  <a:pt x="774619" y="241705"/>
                </a:lnTo>
                <a:lnTo>
                  <a:pt x="765883" y="218408"/>
                </a:lnTo>
                <a:lnTo>
                  <a:pt x="780443" y="198023"/>
                </a:lnTo>
                <a:lnTo>
                  <a:pt x="780443" y="151430"/>
                </a:lnTo>
                <a:lnTo>
                  <a:pt x="739674" y="125221"/>
                </a:lnTo>
                <a:lnTo>
                  <a:pt x="678520" y="145605"/>
                </a:lnTo>
                <a:lnTo>
                  <a:pt x="617366" y="157254"/>
                </a:lnTo>
                <a:lnTo>
                  <a:pt x="567860" y="142693"/>
                </a:lnTo>
                <a:lnTo>
                  <a:pt x="576596" y="104836"/>
                </a:lnTo>
                <a:lnTo>
                  <a:pt x="608629" y="84451"/>
                </a:lnTo>
                <a:lnTo>
                  <a:pt x="570772" y="81539"/>
                </a:lnTo>
                <a:lnTo>
                  <a:pt x="591157" y="20385"/>
                </a:lnTo>
                <a:lnTo>
                  <a:pt x="562036" y="0"/>
                </a:lnTo>
                <a:lnTo>
                  <a:pt x="518354" y="61155"/>
                </a:lnTo>
                <a:lnTo>
                  <a:pt x="419343" y="151430"/>
                </a:lnTo>
                <a:lnTo>
                  <a:pt x="349452" y="186375"/>
                </a:lnTo>
                <a:lnTo>
                  <a:pt x="297035" y="200935"/>
                </a:lnTo>
                <a:lnTo>
                  <a:pt x="323243" y="203848"/>
                </a:lnTo>
                <a:lnTo>
                  <a:pt x="355277" y="215496"/>
                </a:lnTo>
                <a:lnTo>
                  <a:pt x="279562" y="317419"/>
                </a:lnTo>
                <a:lnTo>
                  <a:pt x="285386" y="285386"/>
                </a:lnTo>
                <a:cubicBezTo>
                  <a:pt x="284415" y="252382"/>
                  <a:pt x="283445" y="219379"/>
                  <a:pt x="282474" y="186375"/>
                </a:cubicBezTo>
                <a:lnTo>
                  <a:pt x="206759" y="206760"/>
                </a:lnTo>
                <a:lnTo>
                  <a:pt x="235880" y="232969"/>
                </a:lnTo>
                <a:lnTo>
                  <a:pt x="227144" y="265002"/>
                </a:lnTo>
                <a:lnTo>
                  <a:pt x="183463" y="308683"/>
                </a:lnTo>
                <a:lnTo>
                  <a:pt x="186375" y="256265"/>
                </a:lnTo>
                <a:lnTo>
                  <a:pt x="157254" y="250441"/>
                </a:lnTo>
                <a:lnTo>
                  <a:pt x="136869" y="253353"/>
                </a:lnTo>
                <a:lnTo>
                  <a:pt x="145605" y="282474"/>
                </a:lnTo>
                <a:lnTo>
                  <a:pt x="131045" y="302859"/>
                </a:lnTo>
                <a:lnTo>
                  <a:pt x="78627" y="314507"/>
                </a:lnTo>
                <a:lnTo>
                  <a:pt x="55330" y="317419"/>
                </a:lnTo>
                <a:lnTo>
                  <a:pt x="14561" y="398958"/>
                </a:lnTo>
                <a:lnTo>
                  <a:pt x="49506" y="393134"/>
                </a:lnTo>
                <a:lnTo>
                  <a:pt x="96099" y="416431"/>
                </a:lnTo>
                <a:lnTo>
                  <a:pt x="128133" y="480497"/>
                </a:lnTo>
                <a:lnTo>
                  <a:pt x="131045" y="503794"/>
                </a:lnTo>
                <a:lnTo>
                  <a:pt x="40770" y="460112"/>
                </a:lnTo>
                <a:lnTo>
                  <a:pt x="0" y="530003"/>
                </a:lnTo>
                <a:lnTo>
                  <a:pt x="32033" y="596981"/>
                </a:lnTo>
                <a:lnTo>
                  <a:pt x="72803" y="646487"/>
                </a:lnTo>
                <a:lnTo>
                  <a:pt x="232968" y="576597"/>
                </a:lnTo>
                <a:lnTo>
                  <a:pt x="331980" y="570772"/>
                </a:lnTo>
                <a:lnTo>
                  <a:pt x="1170665" y="640663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984E83B-A872-4B39-AB64-0065B32D0613}"/>
              </a:ext>
            </a:extLst>
          </p:cNvPr>
          <p:cNvSpPr/>
          <p:nvPr/>
        </p:nvSpPr>
        <p:spPr>
          <a:xfrm>
            <a:off x="3269456" y="1902619"/>
            <a:ext cx="288132" cy="278606"/>
          </a:xfrm>
          <a:custGeom>
            <a:avLst/>
            <a:gdLst>
              <a:gd name="connsiteX0" fmla="*/ 288132 w 288132"/>
              <a:gd name="connsiteY0" fmla="*/ 116681 h 278606"/>
              <a:gd name="connsiteX1" fmla="*/ 190500 w 288132"/>
              <a:gd name="connsiteY1" fmla="*/ 0 h 278606"/>
              <a:gd name="connsiteX2" fmla="*/ 209550 w 288132"/>
              <a:gd name="connsiteY2" fmla="*/ 69056 h 278606"/>
              <a:gd name="connsiteX3" fmla="*/ 123825 w 288132"/>
              <a:gd name="connsiteY3" fmla="*/ 50006 h 278606"/>
              <a:gd name="connsiteX4" fmla="*/ 85725 w 288132"/>
              <a:gd name="connsiteY4" fmla="*/ 66675 h 278606"/>
              <a:gd name="connsiteX5" fmla="*/ 121444 w 288132"/>
              <a:gd name="connsiteY5" fmla="*/ 119062 h 278606"/>
              <a:gd name="connsiteX6" fmla="*/ 92869 w 288132"/>
              <a:gd name="connsiteY6" fmla="*/ 169069 h 278606"/>
              <a:gd name="connsiteX7" fmla="*/ 52388 w 288132"/>
              <a:gd name="connsiteY7" fmla="*/ 190500 h 278606"/>
              <a:gd name="connsiteX8" fmla="*/ 0 w 288132"/>
              <a:gd name="connsiteY8" fmla="*/ 211931 h 278606"/>
              <a:gd name="connsiteX9" fmla="*/ 26194 w 288132"/>
              <a:gd name="connsiteY9" fmla="*/ 269081 h 278606"/>
              <a:gd name="connsiteX10" fmla="*/ 66675 w 288132"/>
              <a:gd name="connsiteY10" fmla="*/ 233362 h 278606"/>
              <a:gd name="connsiteX11" fmla="*/ 92869 w 288132"/>
              <a:gd name="connsiteY11" fmla="*/ 259556 h 278606"/>
              <a:gd name="connsiteX12" fmla="*/ 145257 w 288132"/>
              <a:gd name="connsiteY12" fmla="*/ 278606 h 278606"/>
              <a:gd name="connsiteX13" fmla="*/ 207169 w 288132"/>
              <a:gd name="connsiteY13" fmla="*/ 273844 h 278606"/>
              <a:gd name="connsiteX14" fmla="*/ 288132 w 288132"/>
              <a:gd name="connsiteY14" fmla="*/ 116681 h 27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8132" h="278606">
                <a:moveTo>
                  <a:pt x="288132" y="116681"/>
                </a:moveTo>
                <a:lnTo>
                  <a:pt x="190500" y="0"/>
                </a:lnTo>
                <a:lnTo>
                  <a:pt x="209550" y="69056"/>
                </a:lnTo>
                <a:lnTo>
                  <a:pt x="123825" y="50006"/>
                </a:lnTo>
                <a:lnTo>
                  <a:pt x="85725" y="66675"/>
                </a:lnTo>
                <a:lnTo>
                  <a:pt x="121444" y="119062"/>
                </a:lnTo>
                <a:lnTo>
                  <a:pt x="92869" y="169069"/>
                </a:lnTo>
                <a:lnTo>
                  <a:pt x="52388" y="190500"/>
                </a:lnTo>
                <a:lnTo>
                  <a:pt x="0" y="211931"/>
                </a:lnTo>
                <a:lnTo>
                  <a:pt x="26194" y="269081"/>
                </a:lnTo>
                <a:lnTo>
                  <a:pt x="66675" y="233362"/>
                </a:lnTo>
                <a:lnTo>
                  <a:pt x="92869" y="259556"/>
                </a:lnTo>
                <a:lnTo>
                  <a:pt x="145257" y="278606"/>
                </a:lnTo>
                <a:lnTo>
                  <a:pt x="207169" y="273844"/>
                </a:lnTo>
                <a:lnTo>
                  <a:pt x="288132" y="116681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EAB3CC4-EC1B-4DA5-B2B3-95B465F3DFFF}"/>
              </a:ext>
            </a:extLst>
          </p:cNvPr>
          <p:cNvSpPr/>
          <p:nvPr/>
        </p:nvSpPr>
        <p:spPr>
          <a:xfrm>
            <a:off x="3993306" y="2052604"/>
            <a:ext cx="316523" cy="383665"/>
          </a:xfrm>
          <a:custGeom>
            <a:avLst/>
            <a:gdLst>
              <a:gd name="connsiteX0" fmla="*/ 121494 w 316523"/>
              <a:gd name="connsiteY0" fmla="*/ 0 h 383665"/>
              <a:gd name="connsiteX1" fmla="*/ 258974 w 316523"/>
              <a:gd name="connsiteY1" fmla="*/ 83127 h 383665"/>
              <a:gd name="connsiteX2" fmla="*/ 316523 w 316523"/>
              <a:gd name="connsiteY2" fmla="*/ 156663 h 383665"/>
              <a:gd name="connsiteX3" fmla="*/ 230199 w 316523"/>
              <a:gd name="connsiteY3" fmla="*/ 159860 h 383665"/>
              <a:gd name="connsiteX4" fmla="*/ 233396 w 316523"/>
              <a:gd name="connsiteY4" fmla="*/ 201424 h 383665"/>
              <a:gd name="connsiteX5" fmla="*/ 182241 w 316523"/>
              <a:gd name="connsiteY5" fmla="*/ 271762 h 383665"/>
              <a:gd name="connsiteX6" fmla="*/ 51156 w 316523"/>
              <a:gd name="connsiteY6" fmla="*/ 383665 h 383665"/>
              <a:gd name="connsiteX7" fmla="*/ 0 w 316523"/>
              <a:gd name="connsiteY7" fmla="*/ 169452 h 383665"/>
              <a:gd name="connsiteX8" fmla="*/ 57550 w 316523"/>
              <a:gd name="connsiteY8" fmla="*/ 19183 h 383665"/>
              <a:gd name="connsiteX9" fmla="*/ 121494 w 316523"/>
              <a:gd name="connsiteY9" fmla="*/ 0 h 383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6523" h="383665">
                <a:moveTo>
                  <a:pt x="121494" y="0"/>
                </a:moveTo>
                <a:lnTo>
                  <a:pt x="258974" y="83127"/>
                </a:lnTo>
                <a:lnTo>
                  <a:pt x="316523" y="156663"/>
                </a:lnTo>
                <a:lnTo>
                  <a:pt x="230199" y="159860"/>
                </a:lnTo>
                <a:lnTo>
                  <a:pt x="233396" y="201424"/>
                </a:lnTo>
                <a:lnTo>
                  <a:pt x="182241" y="271762"/>
                </a:lnTo>
                <a:lnTo>
                  <a:pt x="51156" y="383665"/>
                </a:lnTo>
                <a:lnTo>
                  <a:pt x="0" y="169452"/>
                </a:lnTo>
                <a:lnTo>
                  <a:pt x="57550" y="19183"/>
                </a:lnTo>
                <a:lnTo>
                  <a:pt x="121494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7F04FAA-A81C-4197-B78B-FE7BE6A55E89}"/>
              </a:ext>
            </a:extLst>
          </p:cNvPr>
          <p:cNvSpPr/>
          <p:nvPr/>
        </p:nvSpPr>
        <p:spPr>
          <a:xfrm>
            <a:off x="3570862" y="2513988"/>
            <a:ext cx="365760" cy="247274"/>
          </a:xfrm>
          <a:custGeom>
            <a:avLst/>
            <a:gdLst>
              <a:gd name="connsiteX0" fmla="*/ 0 w 365760"/>
              <a:gd name="connsiteY0" fmla="*/ 87576 h 247274"/>
              <a:gd name="connsiteX1" fmla="*/ 25758 w 365760"/>
              <a:gd name="connsiteY1" fmla="*/ 177728 h 247274"/>
              <a:gd name="connsiteX2" fmla="*/ 46364 w 365760"/>
              <a:gd name="connsiteY2" fmla="*/ 216365 h 247274"/>
              <a:gd name="connsiteX3" fmla="*/ 126213 w 365760"/>
              <a:gd name="connsiteY3" fmla="*/ 236971 h 247274"/>
              <a:gd name="connsiteX4" fmla="*/ 167426 w 365760"/>
              <a:gd name="connsiteY4" fmla="*/ 234395 h 247274"/>
              <a:gd name="connsiteX5" fmla="*/ 224093 w 365760"/>
              <a:gd name="connsiteY5" fmla="*/ 247274 h 247274"/>
              <a:gd name="connsiteX6" fmla="*/ 275608 w 365760"/>
              <a:gd name="connsiteY6" fmla="*/ 242123 h 247274"/>
              <a:gd name="connsiteX7" fmla="*/ 298790 w 365760"/>
              <a:gd name="connsiteY7" fmla="*/ 231819 h 247274"/>
              <a:gd name="connsiteX8" fmla="*/ 342578 w 365760"/>
              <a:gd name="connsiteY8" fmla="*/ 180304 h 247274"/>
              <a:gd name="connsiteX9" fmla="*/ 365760 w 365760"/>
              <a:gd name="connsiteY9" fmla="*/ 115910 h 247274"/>
              <a:gd name="connsiteX10" fmla="*/ 226668 w 365760"/>
              <a:gd name="connsiteY10" fmla="*/ 2575 h 247274"/>
              <a:gd name="connsiteX11" fmla="*/ 115910 w 365760"/>
              <a:gd name="connsiteY11" fmla="*/ 0 h 247274"/>
              <a:gd name="connsiteX12" fmla="*/ 0 w 365760"/>
              <a:gd name="connsiteY12" fmla="*/ 87576 h 24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5760" h="247274">
                <a:moveTo>
                  <a:pt x="0" y="87576"/>
                </a:moveTo>
                <a:lnTo>
                  <a:pt x="25758" y="177728"/>
                </a:lnTo>
                <a:lnTo>
                  <a:pt x="46364" y="216365"/>
                </a:lnTo>
                <a:lnTo>
                  <a:pt x="126213" y="236971"/>
                </a:lnTo>
                <a:lnTo>
                  <a:pt x="167426" y="234395"/>
                </a:lnTo>
                <a:lnTo>
                  <a:pt x="224093" y="247274"/>
                </a:lnTo>
                <a:lnTo>
                  <a:pt x="275608" y="242123"/>
                </a:lnTo>
                <a:lnTo>
                  <a:pt x="298790" y="231819"/>
                </a:lnTo>
                <a:lnTo>
                  <a:pt x="342578" y="180304"/>
                </a:lnTo>
                <a:lnTo>
                  <a:pt x="365760" y="115910"/>
                </a:lnTo>
                <a:lnTo>
                  <a:pt x="226668" y="2575"/>
                </a:lnTo>
                <a:lnTo>
                  <a:pt x="115910" y="0"/>
                </a:lnTo>
                <a:lnTo>
                  <a:pt x="0" y="8757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E6498F8-DB2A-4540-81CA-D1FEF10F6405}"/>
              </a:ext>
            </a:extLst>
          </p:cNvPr>
          <p:cNvSpPr/>
          <p:nvPr/>
        </p:nvSpPr>
        <p:spPr>
          <a:xfrm>
            <a:off x="3260383" y="1900779"/>
            <a:ext cx="949056" cy="1007706"/>
          </a:xfrm>
          <a:custGeom>
            <a:avLst/>
            <a:gdLst>
              <a:gd name="connsiteX0" fmla="*/ 311909 w 949056"/>
              <a:gd name="connsiteY0" fmla="*/ 109301 h 1007706"/>
              <a:gd name="connsiteX1" fmla="*/ 266588 w 949056"/>
              <a:gd name="connsiteY1" fmla="*/ 87974 h 1007706"/>
              <a:gd name="connsiteX2" fmla="*/ 194609 w 949056"/>
              <a:gd name="connsiteY2" fmla="*/ 106636 h 1007706"/>
              <a:gd name="connsiteX3" fmla="*/ 234598 w 949056"/>
              <a:gd name="connsiteY3" fmla="*/ 133294 h 1007706"/>
              <a:gd name="connsiteX4" fmla="*/ 173282 w 949056"/>
              <a:gd name="connsiteY4" fmla="*/ 255925 h 1007706"/>
              <a:gd name="connsiteX5" fmla="*/ 159953 w 949056"/>
              <a:gd name="connsiteY5" fmla="*/ 322573 h 1007706"/>
              <a:gd name="connsiteX6" fmla="*/ 101303 w 949056"/>
              <a:gd name="connsiteY6" fmla="*/ 301245 h 1007706"/>
              <a:gd name="connsiteX7" fmla="*/ 21327 w 949056"/>
              <a:gd name="connsiteY7" fmla="*/ 293248 h 1007706"/>
              <a:gd name="connsiteX8" fmla="*/ 42654 w 949056"/>
              <a:gd name="connsiteY8" fmla="*/ 319907 h 1007706"/>
              <a:gd name="connsiteX9" fmla="*/ 0 w 949056"/>
              <a:gd name="connsiteY9" fmla="*/ 349231 h 1007706"/>
              <a:gd name="connsiteX10" fmla="*/ 39988 w 949056"/>
              <a:gd name="connsiteY10" fmla="*/ 365227 h 1007706"/>
              <a:gd name="connsiteX11" fmla="*/ 37322 w 949056"/>
              <a:gd name="connsiteY11" fmla="*/ 402549 h 1007706"/>
              <a:gd name="connsiteX12" fmla="*/ 31990 w 949056"/>
              <a:gd name="connsiteY12" fmla="*/ 482526 h 1007706"/>
              <a:gd name="connsiteX13" fmla="*/ 66647 w 949056"/>
              <a:gd name="connsiteY13" fmla="*/ 503853 h 1007706"/>
              <a:gd name="connsiteX14" fmla="*/ 133294 w 949056"/>
              <a:gd name="connsiteY14" fmla="*/ 530512 h 1007706"/>
              <a:gd name="connsiteX15" fmla="*/ 85308 w 949056"/>
              <a:gd name="connsiteY15" fmla="*/ 597159 h 1007706"/>
              <a:gd name="connsiteX16" fmla="*/ 55983 w 949056"/>
              <a:gd name="connsiteY16" fmla="*/ 639813 h 1007706"/>
              <a:gd name="connsiteX17" fmla="*/ 42654 w 949056"/>
              <a:gd name="connsiteY17" fmla="*/ 714458 h 1007706"/>
              <a:gd name="connsiteX18" fmla="*/ 98637 w 949056"/>
              <a:gd name="connsiteY18" fmla="*/ 791769 h 1007706"/>
              <a:gd name="connsiteX19" fmla="*/ 167951 w 949056"/>
              <a:gd name="connsiteY19" fmla="*/ 887741 h 1007706"/>
              <a:gd name="connsiteX20" fmla="*/ 239930 w 949056"/>
              <a:gd name="connsiteY20" fmla="*/ 962386 h 1007706"/>
              <a:gd name="connsiteX21" fmla="*/ 314574 w 949056"/>
              <a:gd name="connsiteY21" fmla="*/ 981047 h 1007706"/>
              <a:gd name="connsiteX22" fmla="*/ 511850 w 949056"/>
              <a:gd name="connsiteY22" fmla="*/ 1007706 h 1007706"/>
              <a:gd name="connsiteX23" fmla="*/ 597159 w 949056"/>
              <a:gd name="connsiteY23" fmla="*/ 941059 h 1007706"/>
              <a:gd name="connsiteX24" fmla="*/ 631815 w 949056"/>
              <a:gd name="connsiteY24" fmla="*/ 965052 h 1007706"/>
              <a:gd name="connsiteX25" fmla="*/ 743783 w 949056"/>
              <a:gd name="connsiteY25" fmla="*/ 885075 h 1007706"/>
              <a:gd name="connsiteX26" fmla="*/ 794434 w 949056"/>
              <a:gd name="connsiteY26" fmla="*/ 826426 h 1007706"/>
              <a:gd name="connsiteX27" fmla="*/ 778439 w 949056"/>
              <a:gd name="connsiteY27" fmla="*/ 775774 h 1007706"/>
              <a:gd name="connsiteX28" fmla="*/ 661140 w 949056"/>
              <a:gd name="connsiteY28" fmla="*/ 810430 h 1007706"/>
              <a:gd name="connsiteX29" fmla="*/ 634481 w 949056"/>
              <a:gd name="connsiteY29" fmla="*/ 778440 h 1007706"/>
              <a:gd name="connsiteX30" fmla="*/ 679801 w 949056"/>
              <a:gd name="connsiteY30" fmla="*/ 709127 h 1007706"/>
              <a:gd name="connsiteX31" fmla="*/ 799766 w 949056"/>
              <a:gd name="connsiteY31" fmla="*/ 677136 h 1007706"/>
              <a:gd name="connsiteX32" fmla="*/ 805098 w 949056"/>
              <a:gd name="connsiteY32" fmla="*/ 607823 h 1007706"/>
              <a:gd name="connsiteX33" fmla="*/ 791769 w 949056"/>
              <a:gd name="connsiteY33" fmla="*/ 554505 h 1007706"/>
              <a:gd name="connsiteX34" fmla="*/ 855750 w 949056"/>
              <a:gd name="connsiteY34" fmla="*/ 514517 h 1007706"/>
              <a:gd name="connsiteX35" fmla="*/ 895738 w 949056"/>
              <a:gd name="connsiteY35" fmla="*/ 469197 h 1007706"/>
              <a:gd name="connsiteX36" fmla="*/ 898404 w 949056"/>
              <a:gd name="connsiteY36" fmla="*/ 429208 h 1007706"/>
              <a:gd name="connsiteX37" fmla="*/ 949056 w 949056"/>
              <a:gd name="connsiteY37" fmla="*/ 399883 h 1007706"/>
              <a:gd name="connsiteX38" fmla="*/ 871745 w 949056"/>
              <a:gd name="connsiteY38" fmla="*/ 378556 h 1007706"/>
              <a:gd name="connsiteX39" fmla="*/ 898404 w 949056"/>
              <a:gd name="connsiteY39" fmla="*/ 351897 h 1007706"/>
              <a:gd name="connsiteX40" fmla="*/ 839755 w 949056"/>
              <a:gd name="connsiteY40" fmla="*/ 349231 h 1007706"/>
              <a:gd name="connsiteX41" fmla="*/ 839755 w 949056"/>
              <a:gd name="connsiteY41" fmla="*/ 301245 h 1007706"/>
              <a:gd name="connsiteX42" fmla="*/ 794434 w 949056"/>
              <a:gd name="connsiteY42" fmla="*/ 223935 h 1007706"/>
              <a:gd name="connsiteX43" fmla="*/ 837089 w 949056"/>
              <a:gd name="connsiteY43" fmla="*/ 229266 h 1007706"/>
              <a:gd name="connsiteX44" fmla="*/ 877077 w 949056"/>
              <a:gd name="connsiteY44" fmla="*/ 290582 h 1007706"/>
              <a:gd name="connsiteX45" fmla="*/ 909068 w 949056"/>
              <a:gd name="connsiteY45" fmla="*/ 293248 h 1007706"/>
              <a:gd name="connsiteX46" fmla="*/ 930395 w 949056"/>
              <a:gd name="connsiteY46" fmla="*/ 261257 h 1007706"/>
              <a:gd name="connsiteX47" fmla="*/ 906402 w 949056"/>
              <a:gd name="connsiteY47" fmla="*/ 167951 h 1007706"/>
              <a:gd name="connsiteX48" fmla="*/ 813096 w 949056"/>
              <a:gd name="connsiteY48" fmla="*/ 85308 h 1007706"/>
              <a:gd name="connsiteX49" fmla="*/ 754446 w 949056"/>
              <a:gd name="connsiteY49" fmla="*/ 63981 h 1007706"/>
              <a:gd name="connsiteX50" fmla="*/ 754446 w 949056"/>
              <a:gd name="connsiteY50" fmla="*/ 37322 h 1007706"/>
              <a:gd name="connsiteX51" fmla="*/ 701128 w 949056"/>
              <a:gd name="connsiteY51" fmla="*/ 50652 h 1007706"/>
              <a:gd name="connsiteX52" fmla="*/ 706460 w 949056"/>
              <a:gd name="connsiteY52" fmla="*/ 0 h 1007706"/>
              <a:gd name="connsiteX53" fmla="*/ 645145 w 949056"/>
              <a:gd name="connsiteY53" fmla="*/ 53318 h 1007706"/>
              <a:gd name="connsiteX54" fmla="*/ 639813 w 949056"/>
              <a:gd name="connsiteY54" fmla="*/ 77311 h 1007706"/>
              <a:gd name="connsiteX55" fmla="*/ 613154 w 949056"/>
              <a:gd name="connsiteY55" fmla="*/ 74645 h 1007706"/>
              <a:gd name="connsiteX56" fmla="*/ 471862 w 949056"/>
              <a:gd name="connsiteY56" fmla="*/ 47986 h 1007706"/>
              <a:gd name="connsiteX57" fmla="*/ 311909 w 949056"/>
              <a:gd name="connsiteY57" fmla="*/ 109301 h 1007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949056" h="1007706">
                <a:moveTo>
                  <a:pt x="311909" y="109301"/>
                </a:moveTo>
                <a:lnTo>
                  <a:pt x="266588" y="87974"/>
                </a:lnTo>
                <a:lnTo>
                  <a:pt x="194609" y="106636"/>
                </a:lnTo>
                <a:lnTo>
                  <a:pt x="234598" y="133294"/>
                </a:lnTo>
                <a:lnTo>
                  <a:pt x="173282" y="255925"/>
                </a:lnTo>
                <a:lnTo>
                  <a:pt x="159953" y="322573"/>
                </a:lnTo>
                <a:lnTo>
                  <a:pt x="101303" y="301245"/>
                </a:lnTo>
                <a:lnTo>
                  <a:pt x="21327" y="293248"/>
                </a:lnTo>
                <a:lnTo>
                  <a:pt x="42654" y="319907"/>
                </a:lnTo>
                <a:lnTo>
                  <a:pt x="0" y="349231"/>
                </a:lnTo>
                <a:lnTo>
                  <a:pt x="39988" y="365227"/>
                </a:lnTo>
                <a:lnTo>
                  <a:pt x="37322" y="402549"/>
                </a:lnTo>
                <a:lnTo>
                  <a:pt x="31990" y="482526"/>
                </a:lnTo>
                <a:lnTo>
                  <a:pt x="66647" y="503853"/>
                </a:lnTo>
                <a:lnTo>
                  <a:pt x="133294" y="530512"/>
                </a:lnTo>
                <a:lnTo>
                  <a:pt x="85308" y="597159"/>
                </a:lnTo>
                <a:lnTo>
                  <a:pt x="55983" y="639813"/>
                </a:lnTo>
                <a:lnTo>
                  <a:pt x="42654" y="714458"/>
                </a:lnTo>
                <a:lnTo>
                  <a:pt x="98637" y="791769"/>
                </a:lnTo>
                <a:lnTo>
                  <a:pt x="167951" y="887741"/>
                </a:lnTo>
                <a:lnTo>
                  <a:pt x="239930" y="962386"/>
                </a:lnTo>
                <a:lnTo>
                  <a:pt x="314574" y="981047"/>
                </a:lnTo>
                <a:lnTo>
                  <a:pt x="511850" y="1007706"/>
                </a:lnTo>
                <a:lnTo>
                  <a:pt x="597159" y="941059"/>
                </a:lnTo>
                <a:lnTo>
                  <a:pt x="631815" y="965052"/>
                </a:lnTo>
                <a:lnTo>
                  <a:pt x="743783" y="885075"/>
                </a:lnTo>
                <a:lnTo>
                  <a:pt x="794434" y="826426"/>
                </a:lnTo>
                <a:lnTo>
                  <a:pt x="778439" y="775774"/>
                </a:lnTo>
                <a:lnTo>
                  <a:pt x="661140" y="810430"/>
                </a:lnTo>
                <a:lnTo>
                  <a:pt x="634481" y="778440"/>
                </a:lnTo>
                <a:lnTo>
                  <a:pt x="679801" y="709127"/>
                </a:lnTo>
                <a:lnTo>
                  <a:pt x="799766" y="677136"/>
                </a:lnTo>
                <a:lnTo>
                  <a:pt x="805098" y="607823"/>
                </a:lnTo>
                <a:lnTo>
                  <a:pt x="791769" y="554505"/>
                </a:lnTo>
                <a:lnTo>
                  <a:pt x="855750" y="514517"/>
                </a:lnTo>
                <a:lnTo>
                  <a:pt x="895738" y="469197"/>
                </a:lnTo>
                <a:lnTo>
                  <a:pt x="898404" y="429208"/>
                </a:lnTo>
                <a:lnTo>
                  <a:pt x="949056" y="399883"/>
                </a:lnTo>
                <a:lnTo>
                  <a:pt x="871745" y="378556"/>
                </a:lnTo>
                <a:lnTo>
                  <a:pt x="898404" y="351897"/>
                </a:lnTo>
                <a:lnTo>
                  <a:pt x="839755" y="349231"/>
                </a:lnTo>
                <a:lnTo>
                  <a:pt x="839755" y="301245"/>
                </a:lnTo>
                <a:lnTo>
                  <a:pt x="794434" y="223935"/>
                </a:lnTo>
                <a:lnTo>
                  <a:pt x="837089" y="229266"/>
                </a:lnTo>
                <a:lnTo>
                  <a:pt x="877077" y="290582"/>
                </a:lnTo>
                <a:lnTo>
                  <a:pt x="909068" y="293248"/>
                </a:lnTo>
                <a:lnTo>
                  <a:pt x="930395" y="261257"/>
                </a:lnTo>
                <a:lnTo>
                  <a:pt x="906402" y="167951"/>
                </a:lnTo>
                <a:lnTo>
                  <a:pt x="813096" y="85308"/>
                </a:lnTo>
                <a:lnTo>
                  <a:pt x="754446" y="63981"/>
                </a:lnTo>
                <a:lnTo>
                  <a:pt x="754446" y="37322"/>
                </a:lnTo>
                <a:lnTo>
                  <a:pt x="701128" y="50652"/>
                </a:lnTo>
                <a:lnTo>
                  <a:pt x="706460" y="0"/>
                </a:lnTo>
                <a:lnTo>
                  <a:pt x="645145" y="53318"/>
                </a:lnTo>
                <a:lnTo>
                  <a:pt x="639813" y="77311"/>
                </a:lnTo>
                <a:lnTo>
                  <a:pt x="613154" y="74645"/>
                </a:lnTo>
                <a:lnTo>
                  <a:pt x="471862" y="47986"/>
                </a:lnTo>
                <a:lnTo>
                  <a:pt x="311909" y="109301"/>
                </a:lnTo>
                <a:close/>
              </a:path>
            </a:pathLst>
          </a:custGeom>
          <a:solidFill>
            <a:srgbClr val="CC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DFB2D37-4022-43FB-AB93-44046B016DDF}"/>
              </a:ext>
            </a:extLst>
          </p:cNvPr>
          <p:cNvSpPr/>
          <p:nvPr/>
        </p:nvSpPr>
        <p:spPr>
          <a:xfrm>
            <a:off x="3778224" y="2090463"/>
            <a:ext cx="264994" cy="221998"/>
          </a:xfrm>
          <a:custGeom>
            <a:avLst/>
            <a:gdLst>
              <a:gd name="connsiteX0" fmla="*/ 249935 w 264994"/>
              <a:gd name="connsiteY0" fmla="*/ 58244 h 221998"/>
              <a:gd name="connsiteX1" fmla="*/ 135301 w 264994"/>
              <a:gd name="connsiteY1" fmla="*/ 2260 h 221998"/>
              <a:gd name="connsiteX2" fmla="*/ 73986 w 264994"/>
              <a:gd name="connsiteY2" fmla="*/ 15589 h 221998"/>
              <a:gd name="connsiteX3" fmla="*/ 12670 w 264994"/>
              <a:gd name="connsiteY3" fmla="*/ 58244 h 221998"/>
              <a:gd name="connsiteX4" fmla="*/ 2007 w 264994"/>
              <a:gd name="connsiteY4" fmla="*/ 114227 h 221998"/>
              <a:gd name="connsiteX5" fmla="*/ 4673 w 264994"/>
              <a:gd name="connsiteY5" fmla="*/ 167545 h 221998"/>
              <a:gd name="connsiteX6" fmla="*/ 47327 w 264994"/>
              <a:gd name="connsiteY6" fmla="*/ 212865 h 221998"/>
              <a:gd name="connsiteX7" fmla="*/ 140633 w 264994"/>
              <a:gd name="connsiteY7" fmla="*/ 220863 h 221998"/>
              <a:gd name="connsiteX8" fmla="*/ 207280 w 264994"/>
              <a:gd name="connsiteY8" fmla="*/ 196870 h 221998"/>
              <a:gd name="connsiteX9" fmla="*/ 257932 w 264994"/>
              <a:gd name="connsiteY9" fmla="*/ 146218 h 221998"/>
              <a:gd name="connsiteX10" fmla="*/ 249935 w 264994"/>
              <a:gd name="connsiteY10" fmla="*/ 58244 h 22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4994" h="221998">
                <a:moveTo>
                  <a:pt x="249935" y="58244"/>
                </a:moveTo>
                <a:cubicBezTo>
                  <a:pt x="229496" y="34251"/>
                  <a:pt x="164626" y="9369"/>
                  <a:pt x="135301" y="2260"/>
                </a:cubicBezTo>
                <a:cubicBezTo>
                  <a:pt x="105976" y="-4849"/>
                  <a:pt x="94424" y="6258"/>
                  <a:pt x="73986" y="15589"/>
                </a:cubicBezTo>
                <a:cubicBezTo>
                  <a:pt x="53548" y="24920"/>
                  <a:pt x="24666" y="41804"/>
                  <a:pt x="12670" y="58244"/>
                </a:cubicBezTo>
                <a:cubicBezTo>
                  <a:pt x="673" y="74684"/>
                  <a:pt x="3340" y="96010"/>
                  <a:pt x="2007" y="114227"/>
                </a:cubicBezTo>
                <a:cubicBezTo>
                  <a:pt x="674" y="132444"/>
                  <a:pt x="-2880" y="151105"/>
                  <a:pt x="4673" y="167545"/>
                </a:cubicBezTo>
                <a:cubicBezTo>
                  <a:pt x="12226" y="183985"/>
                  <a:pt x="24667" y="203979"/>
                  <a:pt x="47327" y="212865"/>
                </a:cubicBezTo>
                <a:cubicBezTo>
                  <a:pt x="69987" y="221751"/>
                  <a:pt x="113974" y="223529"/>
                  <a:pt x="140633" y="220863"/>
                </a:cubicBezTo>
                <a:cubicBezTo>
                  <a:pt x="167292" y="218197"/>
                  <a:pt x="187730" y="209311"/>
                  <a:pt x="207280" y="196870"/>
                </a:cubicBezTo>
                <a:cubicBezTo>
                  <a:pt x="226830" y="184429"/>
                  <a:pt x="249046" y="162658"/>
                  <a:pt x="257932" y="146218"/>
                </a:cubicBezTo>
                <a:cubicBezTo>
                  <a:pt x="266818" y="129778"/>
                  <a:pt x="270374" y="82237"/>
                  <a:pt x="249935" y="58244"/>
                </a:cubicBezTo>
                <a:close/>
              </a:path>
            </a:pathLst>
          </a:cu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3789972-A2F4-47B8-BC66-5E59F7593D17}"/>
              </a:ext>
            </a:extLst>
          </p:cNvPr>
          <p:cNvSpPr/>
          <p:nvPr/>
        </p:nvSpPr>
        <p:spPr>
          <a:xfrm>
            <a:off x="3852668" y="2602047"/>
            <a:ext cx="91440" cy="88583"/>
          </a:xfrm>
          <a:custGeom>
            <a:avLst/>
            <a:gdLst>
              <a:gd name="connsiteX0" fmla="*/ 31433 w 91440"/>
              <a:gd name="connsiteY0" fmla="*/ 0 h 88583"/>
              <a:gd name="connsiteX1" fmla="*/ 0 w 91440"/>
              <a:gd name="connsiteY1" fmla="*/ 62865 h 88583"/>
              <a:gd name="connsiteX2" fmla="*/ 82868 w 91440"/>
              <a:gd name="connsiteY2" fmla="*/ 88583 h 88583"/>
              <a:gd name="connsiteX3" fmla="*/ 91440 w 91440"/>
              <a:gd name="connsiteY3" fmla="*/ 28575 h 88583"/>
              <a:gd name="connsiteX4" fmla="*/ 31433 w 91440"/>
              <a:gd name="connsiteY4" fmla="*/ 0 h 8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" h="88583">
                <a:moveTo>
                  <a:pt x="31433" y="0"/>
                </a:moveTo>
                <a:lnTo>
                  <a:pt x="0" y="62865"/>
                </a:lnTo>
                <a:lnTo>
                  <a:pt x="82868" y="88583"/>
                </a:lnTo>
                <a:lnTo>
                  <a:pt x="91440" y="28575"/>
                </a:lnTo>
                <a:lnTo>
                  <a:pt x="31433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C100A41-D6DD-48D7-A64C-C03FC100A963}"/>
              </a:ext>
            </a:extLst>
          </p:cNvPr>
          <p:cNvSpPr/>
          <p:nvPr/>
        </p:nvSpPr>
        <p:spPr>
          <a:xfrm>
            <a:off x="3852668" y="2699202"/>
            <a:ext cx="91440" cy="111443"/>
          </a:xfrm>
          <a:custGeom>
            <a:avLst/>
            <a:gdLst>
              <a:gd name="connsiteX0" fmla="*/ 0 w 91440"/>
              <a:gd name="connsiteY0" fmla="*/ 0 h 111443"/>
              <a:gd name="connsiteX1" fmla="*/ 8573 w 91440"/>
              <a:gd name="connsiteY1" fmla="*/ 65723 h 111443"/>
              <a:gd name="connsiteX2" fmla="*/ 8573 w 91440"/>
              <a:gd name="connsiteY2" fmla="*/ 97155 h 111443"/>
              <a:gd name="connsiteX3" fmla="*/ 91440 w 91440"/>
              <a:gd name="connsiteY3" fmla="*/ 111443 h 111443"/>
              <a:gd name="connsiteX4" fmla="*/ 82868 w 91440"/>
              <a:gd name="connsiteY4" fmla="*/ 45720 h 111443"/>
              <a:gd name="connsiteX5" fmla="*/ 77153 w 91440"/>
              <a:gd name="connsiteY5" fmla="*/ 17145 h 111443"/>
              <a:gd name="connsiteX6" fmla="*/ 0 w 91440"/>
              <a:gd name="connsiteY6" fmla="*/ 0 h 111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" h="111443">
                <a:moveTo>
                  <a:pt x="0" y="0"/>
                </a:moveTo>
                <a:lnTo>
                  <a:pt x="8573" y="65723"/>
                </a:lnTo>
                <a:lnTo>
                  <a:pt x="8573" y="97155"/>
                </a:lnTo>
                <a:lnTo>
                  <a:pt x="91440" y="111443"/>
                </a:lnTo>
                <a:lnTo>
                  <a:pt x="82868" y="45720"/>
                </a:lnTo>
                <a:lnTo>
                  <a:pt x="77153" y="17145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0D659F7-92A5-4AC6-BC31-EF746E2F9E16}"/>
              </a:ext>
            </a:extLst>
          </p:cNvPr>
          <p:cNvSpPr/>
          <p:nvPr/>
        </p:nvSpPr>
        <p:spPr>
          <a:xfrm>
            <a:off x="3759085" y="2713791"/>
            <a:ext cx="65183" cy="98478"/>
          </a:xfrm>
          <a:custGeom>
            <a:avLst/>
            <a:gdLst>
              <a:gd name="connsiteX0" fmla="*/ 13598 w 72514"/>
              <a:gd name="connsiteY0" fmla="*/ 30593 h 119767"/>
              <a:gd name="connsiteX1" fmla="*/ 67891 w 72514"/>
              <a:gd name="connsiteY1" fmla="*/ 2018 h 119767"/>
              <a:gd name="connsiteX2" fmla="*/ 65033 w 72514"/>
              <a:gd name="connsiteY2" fmla="*/ 82028 h 119767"/>
              <a:gd name="connsiteX3" fmla="*/ 27886 w 72514"/>
              <a:gd name="connsiteY3" fmla="*/ 119175 h 119767"/>
              <a:gd name="connsiteX4" fmla="*/ 2168 w 72514"/>
              <a:gd name="connsiteY4" fmla="*/ 102030 h 119767"/>
              <a:gd name="connsiteX5" fmla="*/ 13598 w 72514"/>
              <a:gd name="connsiteY5" fmla="*/ 30593 h 119767"/>
              <a:gd name="connsiteX0" fmla="*/ 13174 w 65183"/>
              <a:gd name="connsiteY0" fmla="*/ 9304 h 98478"/>
              <a:gd name="connsiteX1" fmla="*/ 47465 w 65183"/>
              <a:gd name="connsiteY1" fmla="*/ 6446 h 98478"/>
              <a:gd name="connsiteX2" fmla="*/ 64609 w 65183"/>
              <a:gd name="connsiteY2" fmla="*/ 60739 h 98478"/>
              <a:gd name="connsiteX3" fmla="*/ 27462 w 65183"/>
              <a:gd name="connsiteY3" fmla="*/ 97886 h 98478"/>
              <a:gd name="connsiteX4" fmla="*/ 1744 w 65183"/>
              <a:gd name="connsiteY4" fmla="*/ 80741 h 98478"/>
              <a:gd name="connsiteX5" fmla="*/ 13174 w 65183"/>
              <a:gd name="connsiteY5" fmla="*/ 9304 h 9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183" h="98478">
                <a:moveTo>
                  <a:pt x="13174" y="9304"/>
                </a:moveTo>
                <a:cubicBezTo>
                  <a:pt x="20794" y="-3078"/>
                  <a:pt x="38893" y="-2126"/>
                  <a:pt x="47465" y="6446"/>
                </a:cubicBezTo>
                <a:cubicBezTo>
                  <a:pt x="56037" y="15018"/>
                  <a:pt x="67943" y="45499"/>
                  <a:pt x="64609" y="60739"/>
                </a:cubicBezTo>
                <a:cubicBezTo>
                  <a:pt x="61275" y="75979"/>
                  <a:pt x="37940" y="94552"/>
                  <a:pt x="27462" y="97886"/>
                </a:cubicBezTo>
                <a:cubicBezTo>
                  <a:pt x="16985" y="101220"/>
                  <a:pt x="7459" y="89790"/>
                  <a:pt x="1744" y="80741"/>
                </a:cubicBezTo>
                <a:cubicBezTo>
                  <a:pt x="-3971" y="71692"/>
                  <a:pt x="5554" y="21686"/>
                  <a:pt x="13174" y="9304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E2CF308-F250-4D60-8414-D4EB52493876}"/>
              </a:ext>
            </a:extLst>
          </p:cNvPr>
          <p:cNvSpPr/>
          <p:nvPr/>
        </p:nvSpPr>
        <p:spPr>
          <a:xfrm>
            <a:off x="3555488" y="2650625"/>
            <a:ext cx="180023" cy="122872"/>
          </a:xfrm>
          <a:custGeom>
            <a:avLst/>
            <a:gdLst>
              <a:gd name="connsiteX0" fmla="*/ 88583 w 180023"/>
              <a:gd name="connsiteY0" fmla="*/ 102870 h 122872"/>
              <a:gd name="connsiteX1" fmla="*/ 88583 w 180023"/>
              <a:gd name="connsiteY1" fmla="*/ 102870 h 122872"/>
              <a:gd name="connsiteX2" fmla="*/ 157163 w 180023"/>
              <a:gd name="connsiteY2" fmla="*/ 122872 h 122872"/>
              <a:gd name="connsiteX3" fmla="*/ 180023 w 180023"/>
              <a:gd name="connsiteY3" fmla="*/ 40005 h 122872"/>
              <a:gd name="connsiteX4" fmla="*/ 131445 w 180023"/>
              <a:gd name="connsiteY4" fmla="*/ 42862 h 122872"/>
              <a:gd name="connsiteX5" fmla="*/ 122873 w 180023"/>
              <a:gd name="connsiteY5" fmla="*/ 0 h 122872"/>
              <a:gd name="connsiteX6" fmla="*/ 94298 w 180023"/>
              <a:gd name="connsiteY6" fmla="*/ 11430 h 122872"/>
              <a:gd name="connsiteX7" fmla="*/ 48578 w 180023"/>
              <a:gd name="connsiteY7" fmla="*/ 51435 h 122872"/>
              <a:gd name="connsiteX8" fmla="*/ 0 w 180023"/>
              <a:gd name="connsiteY8" fmla="*/ 25717 h 122872"/>
              <a:gd name="connsiteX9" fmla="*/ 8573 w 180023"/>
              <a:gd name="connsiteY9" fmla="*/ 65722 h 122872"/>
              <a:gd name="connsiteX10" fmla="*/ 25718 w 180023"/>
              <a:gd name="connsiteY10" fmla="*/ 102870 h 122872"/>
              <a:gd name="connsiteX11" fmla="*/ 88583 w 180023"/>
              <a:gd name="connsiteY11" fmla="*/ 102870 h 122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0023" h="122872">
                <a:moveTo>
                  <a:pt x="88583" y="102870"/>
                </a:moveTo>
                <a:lnTo>
                  <a:pt x="88583" y="102870"/>
                </a:lnTo>
                <a:lnTo>
                  <a:pt x="157163" y="122872"/>
                </a:lnTo>
                <a:lnTo>
                  <a:pt x="180023" y="40005"/>
                </a:lnTo>
                <a:lnTo>
                  <a:pt x="131445" y="42862"/>
                </a:lnTo>
                <a:lnTo>
                  <a:pt x="122873" y="0"/>
                </a:lnTo>
                <a:lnTo>
                  <a:pt x="94298" y="11430"/>
                </a:lnTo>
                <a:lnTo>
                  <a:pt x="48578" y="51435"/>
                </a:lnTo>
                <a:lnTo>
                  <a:pt x="0" y="25717"/>
                </a:lnTo>
                <a:lnTo>
                  <a:pt x="8573" y="65722"/>
                </a:lnTo>
                <a:lnTo>
                  <a:pt x="25718" y="102870"/>
                </a:lnTo>
                <a:lnTo>
                  <a:pt x="88583" y="10287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A7B9AA0-D5DE-438C-9EA2-D7009CEF7B21}"/>
              </a:ext>
            </a:extLst>
          </p:cNvPr>
          <p:cNvSpPr/>
          <p:nvPr/>
        </p:nvSpPr>
        <p:spPr>
          <a:xfrm>
            <a:off x="3748591" y="2390351"/>
            <a:ext cx="85000" cy="103031"/>
          </a:xfrm>
          <a:custGeom>
            <a:avLst/>
            <a:gdLst>
              <a:gd name="connsiteX0" fmla="*/ 66970 w 85000"/>
              <a:gd name="connsiteY0" fmla="*/ 0 h 103031"/>
              <a:gd name="connsiteX1" fmla="*/ 85000 w 85000"/>
              <a:gd name="connsiteY1" fmla="*/ 38636 h 103031"/>
              <a:gd name="connsiteX2" fmla="*/ 28333 w 85000"/>
              <a:gd name="connsiteY2" fmla="*/ 92727 h 103031"/>
              <a:gd name="connsiteX3" fmla="*/ 28333 w 85000"/>
              <a:gd name="connsiteY3" fmla="*/ 92727 h 103031"/>
              <a:gd name="connsiteX4" fmla="*/ 5151 w 85000"/>
              <a:gd name="connsiteY4" fmla="*/ 103031 h 103031"/>
              <a:gd name="connsiteX5" fmla="*/ 0 w 85000"/>
              <a:gd name="connsiteY5" fmla="*/ 90152 h 103031"/>
              <a:gd name="connsiteX6" fmla="*/ 18030 w 85000"/>
              <a:gd name="connsiteY6" fmla="*/ 64394 h 103031"/>
              <a:gd name="connsiteX7" fmla="*/ 12878 w 85000"/>
              <a:gd name="connsiteY7" fmla="*/ 46363 h 103031"/>
              <a:gd name="connsiteX8" fmla="*/ 66970 w 85000"/>
              <a:gd name="connsiteY8" fmla="*/ 0 h 10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000" h="103031">
                <a:moveTo>
                  <a:pt x="66970" y="0"/>
                </a:moveTo>
                <a:lnTo>
                  <a:pt x="85000" y="38636"/>
                </a:lnTo>
                <a:lnTo>
                  <a:pt x="28333" y="92727"/>
                </a:lnTo>
                <a:lnTo>
                  <a:pt x="28333" y="92727"/>
                </a:lnTo>
                <a:lnTo>
                  <a:pt x="5151" y="103031"/>
                </a:lnTo>
                <a:lnTo>
                  <a:pt x="0" y="90152"/>
                </a:lnTo>
                <a:lnTo>
                  <a:pt x="18030" y="64394"/>
                </a:lnTo>
                <a:lnTo>
                  <a:pt x="12878" y="46363"/>
                </a:lnTo>
                <a:lnTo>
                  <a:pt x="6697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22D0308-A29D-4003-888D-B08D1852A9AE}"/>
              </a:ext>
            </a:extLst>
          </p:cNvPr>
          <p:cNvSpPr/>
          <p:nvPr/>
        </p:nvSpPr>
        <p:spPr>
          <a:xfrm>
            <a:off x="3587262" y="2532185"/>
            <a:ext cx="246184" cy="134282"/>
          </a:xfrm>
          <a:custGeom>
            <a:avLst/>
            <a:gdLst>
              <a:gd name="connsiteX0" fmla="*/ 35169 w 246184"/>
              <a:gd name="connsiteY0" fmla="*/ 0 h 134282"/>
              <a:gd name="connsiteX1" fmla="*/ 0 w 246184"/>
              <a:gd name="connsiteY1" fmla="*/ 95916 h 134282"/>
              <a:gd name="connsiteX2" fmla="*/ 70338 w 246184"/>
              <a:gd name="connsiteY2" fmla="*/ 95916 h 134282"/>
              <a:gd name="connsiteX3" fmla="*/ 105507 w 246184"/>
              <a:gd name="connsiteY3" fmla="*/ 115099 h 134282"/>
              <a:gd name="connsiteX4" fmla="*/ 143874 w 246184"/>
              <a:gd name="connsiteY4" fmla="*/ 108705 h 134282"/>
              <a:gd name="connsiteX5" fmla="*/ 156662 w 246184"/>
              <a:gd name="connsiteY5" fmla="*/ 108705 h 134282"/>
              <a:gd name="connsiteX6" fmla="*/ 195029 w 246184"/>
              <a:gd name="connsiteY6" fmla="*/ 134282 h 134282"/>
              <a:gd name="connsiteX7" fmla="*/ 246184 w 246184"/>
              <a:gd name="connsiteY7" fmla="*/ 60746 h 134282"/>
              <a:gd name="connsiteX8" fmla="*/ 179043 w 246184"/>
              <a:gd name="connsiteY8" fmla="*/ 25577 h 134282"/>
              <a:gd name="connsiteX9" fmla="*/ 153465 w 246184"/>
              <a:gd name="connsiteY9" fmla="*/ 19183 h 134282"/>
              <a:gd name="connsiteX10" fmla="*/ 35169 w 246184"/>
              <a:gd name="connsiteY10" fmla="*/ 0 h 13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6184" h="134282">
                <a:moveTo>
                  <a:pt x="35169" y="0"/>
                </a:moveTo>
                <a:lnTo>
                  <a:pt x="0" y="95916"/>
                </a:lnTo>
                <a:lnTo>
                  <a:pt x="70338" y="95916"/>
                </a:lnTo>
                <a:lnTo>
                  <a:pt x="105507" y="115099"/>
                </a:lnTo>
                <a:lnTo>
                  <a:pt x="143874" y="108705"/>
                </a:lnTo>
                <a:lnTo>
                  <a:pt x="156662" y="108705"/>
                </a:lnTo>
                <a:lnTo>
                  <a:pt x="195029" y="134282"/>
                </a:lnTo>
                <a:lnTo>
                  <a:pt x="246184" y="60746"/>
                </a:lnTo>
                <a:lnTo>
                  <a:pt x="179043" y="25577"/>
                </a:lnTo>
                <a:lnTo>
                  <a:pt x="153465" y="19183"/>
                </a:lnTo>
                <a:lnTo>
                  <a:pt x="35169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0024F26-83DD-4B88-9283-1D2B3038DECD}"/>
              </a:ext>
            </a:extLst>
          </p:cNvPr>
          <p:cNvSpPr/>
          <p:nvPr/>
        </p:nvSpPr>
        <p:spPr>
          <a:xfrm>
            <a:off x="3292373" y="2372641"/>
            <a:ext cx="1015704" cy="554505"/>
          </a:xfrm>
          <a:custGeom>
            <a:avLst/>
            <a:gdLst>
              <a:gd name="connsiteX0" fmla="*/ 541176 w 1015704"/>
              <a:gd name="connsiteY0" fmla="*/ 55984 h 554505"/>
              <a:gd name="connsiteX1" fmla="*/ 610489 w 1015704"/>
              <a:gd name="connsiteY1" fmla="*/ 79977 h 554505"/>
              <a:gd name="connsiteX2" fmla="*/ 591828 w 1015704"/>
              <a:gd name="connsiteY2" fmla="*/ 95972 h 554505"/>
              <a:gd name="connsiteX3" fmla="*/ 679802 w 1015704"/>
              <a:gd name="connsiteY3" fmla="*/ 157288 h 554505"/>
              <a:gd name="connsiteX4" fmla="*/ 743783 w 1015704"/>
              <a:gd name="connsiteY4" fmla="*/ 223935 h 554505"/>
              <a:gd name="connsiteX5" fmla="*/ 807765 w 1015704"/>
              <a:gd name="connsiteY5" fmla="*/ 183947 h 554505"/>
              <a:gd name="connsiteX6" fmla="*/ 893073 w 1015704"/>
              <a:gd name="connsiteY6" fmla="*/ 173283 h 554505"/>
              <a:gd name="connsiteX7" fmla="*/ 909068 w 1015704"/>
              <a:gd name="connsiteY7" fmla="*/ 127963 h 554505"/>
              <a:gd name="connsiteX8" fmla="*/ 871746 w 1015704"/>
              <a:gd name="connsiteY8" fmla="*/ 103970 h 554505"/>
              <a:gd name="connsiteX9" fmla="*/ 887741 w 1015704"/>
              <a:gd name="connsiteY9" fmla="*/ 87975 h 554505"/>
              <a:gd name="connsiteX10" fmla="*/ 885075 w 1015704"/>
              <a:gd name="connsiteY10" fmla="*/ 42655 h 554505"/>
              <a:gd name="connsiteX11" fmla="*/ 911734 w 1015704"/>
              <a:gd name="connsiteY11" fmla="*/ 77311 h 554505"/>
              <a:gd name="connsiteX12" fmla="*/ 973050 w 1015704"/>
              <a:gd name="connsiteY12" fmla="*/ 37323 h 554505"/>
              <a:gd name="connsiteX13" fmla="*/ 1015704 w 1015704"/>
              <a:gd name="connsiteY13" fmla="*/ 69314 h 554505"/>
              <a:gd name="connsiteX14" fmla="*/ 962386 w 1015704"/>
              <a:gd name="connsiteY14" fmla="*/ 90641 h 554505"/>
              <a:gd name="connsiteX15" fmla="*/ 1005040 w 1015704"/>
              <a:gd name="connsiteY15" fmla="*/ 146624 h 554505"/>
              <a:gd name="connsiteX16" fmla="*/ 927730 w 1015704"/>
              <a:gd name="connsiteY16" fmla="*/ 141293 h 554505"/>
              <a:gd name="connsiteX17" fmla="*/ 970384 w 1015704"/>
              <a:gd name="connsiteY17" fmla="*/ 205274 h 554505"/>
              <a:gd name="connsiteX18" fmla="*/ 930396 w 1015704"/>
              <a:gd name="connsiteY18" fmla="*/ 221269 h 554505"/>
              <a:gd name="connsiteX19" fmla="*/ 853085 w 1015704"/>
              <a:gd name="connsiteY19" fmla="*/ 226601 h 554505"/>
              <a:gd name="connsiteX20" fmla="*/ 829092 w 1015704"/>
              <a:gd name="connsiteY20" fmla="*/ 226601 h 554505"/>
              <a:gd name="connsiteX21" fmla="*/ 730454 w 1015704"/>
              <a:gd name="connsiteY21" fmla="*/ 266589 h 554505"/>
              <a:gd name="connsiteX22" fmla="*/ 669138 w 1015704"/>
              <a:gd name="connsiteY22" fmla="*/ 271921 h 554505"/>
              <a:gd name="connsiteX23" fmla="*/ 610489 w 1015704"/>
              <a:gd name="connsiteY23" fmla="*/ 231933 h 554505"/>
              <a:gd name="connsiteX24" fmla="*/ 591828 w 1015704"/>
              <a:gd name="connsiteY24" fmla="*/ 290582 h 554505"/>
              <a:gd name="connsiteX25" fmla="*/ 527846 w 1015704"/>
              <a:gd name="connsiteY25" fmla="*/ 218603 h 554505"/>
              <a:gd name="connsiteX26" fmla="*/ 517183 w 1015704"/>
              <a:gd name="connsiteY26" fmla="*/ 199942 h 554505"/>
              <a:gd name="connsiteX27" fmla="*/ 506519 w 1015704"/>
              <a:gd name="connsiteY27" fmla="*/ 253260 h 554505"/>
              <a:gd name="connsiteX28" fmla="*/ 439872 w 1015704"/>
              <a:gd name="connsiteY28" fmla="*/ 218603 h 554505"/>
              <a:gd name="connsiteX29" fmla="*/ 413213 w 1015704"/>
              <a:gd name="connsiteY29" fmla="*/ 162620 h 554505"/>
              <a:gd name="connsiteX30" fmla="*/ 375891 w 1015704"/>
              <a:gd name="connsiteY30" fmla="*/ 207940 h 554505"/>
              <a:gd name="connsiteX31" fmla="*/ 338568 w 1015704"/>
              <a:gd name="connsiteY31" fmla="*/ 213272 h 554505"/>
              <a:gd name="connsiteX32" fmla="*/ 343900 w 1015704"/>
              <a:gd name="connsiteY32" fmla="*/ 175949 h 554505"/>
              <a:gd name="connsiteX33" fmla="*/ 298580 w 1015704"/>
              <a:gd name="connsiteY33" fmla="*/ 191944 h 554505"/>
              <a:gd name="connsiteX34" fmla="*/ 285250 w 1015704"/>
              <a:gd name="connsiteY34" fmla="*/ 170617 h 554505"/>
              <a:gd name="connsiteX35" fmla="*/ 237264 w 1015704"/>
              <a:gd name="connsiteY35" fmla="*/ 215937 h 554505"/>
              <a:gd name="connsiteX36" fmla="*/ 181281 w 1015704"/>
              <a:gd name="connsiteY36" fmla="*/ 234599 h 554505"/>
              <a:gd name="connsiteX37" fmla="*/ 149290 w 1015704"/>
              <a:gd name="connsiteY37" fmla="*/ 223935 h 554505"/>
              <a:gd name="connsiteX38" fmla="*/ 151956 w 1015704"/>
              <a:gd name="connsiteY38" fmla="*/ 327905 h 554505"/>
              <a:gd name="connsiteX39" fmla="*/ 138626 w 1015704"/>
              <a:gd name="connsiteY39" fmla="*/ 407881 h 554505"/>
              <a:gd name="connsiteX40" fmla="*/ 85309 w 1015704"/>
              <a:gd name="connsiteY40" fmla="*/ 479860 h 554505"/>
              <a:gd name="connsiteX41" fmla="*/ 93306 w 1015704"/>
              <a:gd name="connsiteY41" fmla="*/ 511851 h 554505"/>
              <a:gd name="connsiteX42" fmla="*/ 23993 w 1015704"/>
              <a:gd name="connsiteY42" fmla="*/ 554505 h 554505"/>
              <a:gd name="connsiteX43" fmla="*/ 0 w 1015704"/>
              <a:gd name="connsiteY43" fmla="*/ 498522 h 554505"/>
              <a:gd name="connsiteX44" fmla="*/ 58650 w 1015704"/>
              <a:gd name="connsiteY44" fmla="*/ 493190 h 554505"/>
              <a:gd name="connsiteX45" fmla="*/ 90640 w 1015704"/>
              <a:gd name="connsiteY45" fmla="*/ 423877 h 554505"/>
              <a:gd name="connsiteX46" fmla="*/ 125297 w 1015704"/>
              <a:gd name="connsiteY46" fmla="*/ 293248 h 554505"/>
              <a:gd name="connsiteX47" fmla="*/ 101304 w 1015704"/>
              <a:gd name="connsiteY47" fmla="*/ 231933 h 554505"/>
              <a:gd name="connsiteX48" fmla="*/ 82643 w 1015704"/>
              <a:gd name="connsiteY48" fmla="*/ 197276 h 554505"/>
              <a:gd name="connsiteX49" fmla="*/ 79977 w 1015704"/>
              <a:gd name="connsiteY49" fmla="*/ 149290 h 554505"/>
              <a:gd name="connsiteX50" fmla="*/ 127963 w 1015704"/>
              <a:gd name="connsiteY50" fmla="*/ 151956 h 554505"/>
              <a:gd name="connsiteX51" fmla="*/ 205274 w 1015704"/>
              <a:gd name="connsiteY51" fmla="*/ 141293 h 554505"/>
              <a:gd name="connsiteX52" fmla="*/ 146624 w 1015704"/>
              <a:gd name="connsiteY52" fmla="*/ 98638 h 554505"/>
              <a:gd name="connsiteX53" fmla="*/ 239930 w 1015704"/>
              <a:gd name="connsiteY53" fmla="*/ 90641 h 554505"/>
              <a:gd name="connsiteX54" fmla="*/ 282584 w 1015704"/>
              <a:gd name="connsiteY54" fmla="*/ 87975 h 554505"/>
              <a:gd name="connsiteX55" fmla="*/ 207940 w 1015704"/>
              <a:gd name="connsiteY55" fmla="*/ 0 h 554505"/>
              <a:gd name="connsiteX56" fmla="*/ 285250 w 1015704"/>
              <a:gd name="connsiteY56" fmla="*/ 26659 h 554505"/>
              <a:gd name="connsiteX57" fmla="*/ 341234 w 1015704"/>
              <a:gd name="connsiteY57" fmla="*/ 82643 h 554505"/>
              <a:gd name="connsiteX58" fmla="*/ 383888 w 1015704"/>
              <a:gd name="connsiteY58" fmla="*/ 133295 h 554505"/>
              <a:gd name="connsiteX59" fmla="*/ 461199 w 1015704"/>
              <a:gd name="connsiteY59" fmla="*/ 149290 h 554505"/>
              <a:gd name="connsiteX60" fmla="*/ 503853 w 1015704"/>
              <a:gd name="connsiteY60" fmla="*/ 143958 h 554505"/>
              <a:gd name="connsiteX61" fmla="*/ 511851 w 1015704"/>
              <a:gd name="connsiteY61" fmla="*/ 111968 h 55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015704" h="554505">
                <a:moveTo>
                  <a:pt x="541176" y="55984"/>
                </a:moveTo>
                <a:lnTo>
                  <a:pt x="610489" y="79977"/>
                </a:lnTo>
                <a:lnTo>
                  <a:pt x="591828" y="95972"/>
                </a:lnTo>
                <a:lnTo>
                  <a:pt x="679802" y="157288"/>
                </a:lnTo>
                <a:lnTo>
                  <a:pt x="743783" y="223935"/>
                </a:lnTo>
                <a:lnTo>
                  <a:pt x="807765" y="183947"/>
                </a:lnTo>
                <a:lnTo>
                  <a:pt x="893073" y="173283"/>
                </a:lnTo>
                <a:lnTo>
                  <a:pt x="909068" y="127963"/>
                </a:lnTo>
                <a:lnTo>
                  <a:pt x="871746" y="103970"/>
                </a:lnTo>
                <a:lnTo>
                  <a:pt x="887741" y="87975"/>
                </a:lnTo>
                <a:lnTo>
                  <a:pt x="885075" y="42655"/>
                </a:lnTo>
                <a:lnTo>
                  <a:pt x="911734" y="77311"/>
                </a:lnTo>
                <a:lnTo>
                  <a:pt x="973050" y="37323"/>
                </a:lnTo>
                <a:lnTo>
                  <a:pt x="1015704" y="69314"/>
                </a:lnTo>
                <a:lnTo>
                  <a:pt x="962386" y="90641"/>
                </a:lnTo>
                <a:lnTo>
                  <a:pt x="1005040" y="146624"/>
                </a:lnTo>
                <a:lnTo>
                  <a:pt x="927730" y="141293"/>
                </a:lnTo>
                <a:lnTo>
                  <a:pt x="970384" y="205274"/>
                </a:lnTo>
                <a:lnTo>
                  <a:pt x="930396" y="221269"/>
                </a:lnTo>
                <a:lnTo>
                  <a:pt x="853085" y="226601"/>
                </a:lnTo>
                <a:lnTo>
                  <a:pt x="829092" y="226601"/>
                </a:lnTo>
                <a:lnTo>
                  <a:pt x="730454" y="266589"/>
                </a:lnTo>
                <a:lnTo>
                  <a:pt x="669138" y="271921"/>
                </a:lnTo>
                <a:lnTo>
                  <a:pt x="610489" y="231933"/>
                </a:lnTo>
                <a:lnTo>
                  <a:pt x="591828" y="290582"/>
                </a:lnTo>
                <a:lnTo>
                  <a:pt x="527846" y="218603"/>
                </a:lnTo>
                <a:lnTo>
                  <a:pt x="517183" y="199942"/>
                </a:lnTo>
                <a:lnTo>
                  <a:pt x="506519" y="253260"/>
                </a:lnTo>
                <a:lnTo>
                  <a:pt x="439872" y="218603"/>
                </a:lnTo>
                <a:lnTo>
                  <a:pt x="413213" y="162620"/>
                </a:lnTo>
                <a:lnTo>
                  <a:pt x="375891" y="207940"/>
                </a:lnTo>
                <a:lnTo>
                  <a:pt x="338568" y="213272"/>
                </a:lnTo>
                <a:lnTo>
                  <a:pt x="343900" y="175949"/>
                </a:lnTo>
                <a:lnTo>
                  <a:pt x="298580" y="191944"/>
                </a:lnTo>
                <a:lnTo>
                  <a:pt x="285250" y="170617"/>
                </a:lnTo>
                <a:lnTo>
                  <a:pt x="237264" y="215937"/>
                </a:lnTo>
                <a:lnTo>
                  <a:pt x="181281" y="234599"/>
                </a:lnTo>
                <a:lnTo>
                  <a:pt x="149290" y="223935"/>
                </a:lnTo>
                <a:cubicBezTo>
                  <a:pt x="150179" y="258592"/>
                  <a:pt x="151067" y="293248"/>
                  <a:pt x="151956" y="327905"/>
                </a:cubicBezTo>
                <a:lnTo>
                  <a:pt x="138626" y="407881"/>
                </a:lnTo>
                <a:lnTo>
                  <a:pt x="85309" y="479860"/>
                </a:lnTo>
                <a:lnTo>
                  <a:pt x="93306" y="511851"/>
                </a:lnTo>
                <a:lnTo>
                  <a:pt x="23993" y="554505"/>
                </a:lnTo>
                <a:lnTo>
                  <a:pt x="0" y="498522"/>
                </a:lnTo>
                <a:lnTo>
                  <a:pt x="58650" y="493190"/>
                </a:lnTo>
                <a:lnTo>
                  <a:pt x="90640" y="423877"/>
                </a:lnTo>
                <a:lnTo>
                  <a:pt x="125297" y="293248"/>
                </a:lnTo>
                <a:lnTo>
                  <a:pt x="101304" y="231933"/>
                </a:lnTo>
                <a:lnTo>
                  <a:pt x="82643" y="197276"/>
                </a:lnTo>
                <a:lnTo>
                  <a:pt x="79977" y="149290"/>
                </a:lnTo>
                <a:lnTo>
                  <a:pt x="127963" y="151956"/>
                </a:lnTo>
                <a:lnTo>
                  <a:pt x="205274" y="141293"/>
                </a:lnTo>
                <a:lnTo>
                  <a:pt x="146624" y="98638"/>
                </a:lnTo>
                <a:lnTo>
                  <a:pt x="239930" y="90641"/>
                </a:lnTo>
                <a:lnTo>
                  <a:pt x="282584" y="87975"/>
                </a:lnTo>
                <a:lnTo>
                  <a:pt x="207940" y="0"/>
                </a:lnTo>
                <a:lnTo>
                  <a:pt x="285250" y="26659"/>
                </a:lnTo>
                <a:lnTo>
                  <a:pt x="341234" y="82643"/>
                </a:lnTo>
                <a:lnTo>
                  <a:pt x="383888" y="133295"/>
                </a:lnTo>
                <a:lnTo>
                  <a:pt x="461199" y="149290"/>
                </a:lnTo>
                <a:lnTo>
                  <a:pt x="503853" y="143958"/>
                </a:lnTo>
                <a:lnTo>
                  <a:pt x="511851" y="111968"/>
                </a:lnTo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B9BA44-A85D-4E26-B303-51D8CE509062}"/>
              </a:ext>
            </a:extLst>
          </p:cNvPr>
          <p:cNvSpPr/>
          <p:nvPr/>
        </p:nvSpPr>
        <p:spPr>
          <a:xfrm>
            <a:off x="3486150" y="1793081"/>
            <a:ext cx="404813" cy="454819"/>
          </a:xfrm>
          <a:custGeom>
            <a:avLst/>
            <a:gdLst>
              <a:gd name="connsiteX0" fmla="*/ 309563 w 404813"/>
              <a:gd name="connsiteY0" fmla="*/ 185738 h 454819"/>
              <a:gd name="connsiteX1" fmla="*/ 376238 w 404813"/>
              <a:gd name="connsiteY1" fmla="*/ 219075 h 454819"/>
              <a:gd name="connsiteX2" fmla="*/ 404813 w 404813"/>
              <a:gd name="connsiteY2" fmla="*/ 126207 h 454819"/>
              <a:gd name="connsiteX3" fmla="*/ 404813 w 404813"/>
              <a:gd name="connsiteY3" fmla="*/ 16669 h 454819"/>
              <a:gd name="connsiteX4" fmla="*/ 371475 w 404813"/>
              <a:gd name="connsiteY4" fmla="*/ 100013 h 454819"/>
              <a:gd name="connsiteX5" fmla="*/ 307181 w 404813"/>
              <a:gd name="connsiteY5" fmla="*/ 42863 h 454819"/>
              <a:gd name="connsiteX6" fmla="*/ 245269 w 404813"/>
              <a:gd name="connsiteY6" fmla="*/ 0 h 454819"/>
              <a:gd name="connsiteX7" fmla="*/ 283369 w 404813"/>
              <a:gd name="connsiteY7" fmla="*/ 52388 h 454819"/>
              <a:gd name="connsiteX8" fmla="*/ 183356 w 404813"/>
              <a:gd name="connsiteY8" fmla="*/ 40482 h 454819"/>
              <a:gd name="connsiteX9" fmla="*/ 116681 w 404813"/>
              <a:gd name="connsiteY9" fmla="*/ 104775 h 454819"/>
              <a:gd name="connsiteX10" fmla="*/ 95250 w 404813"/>
              <a:gd name="connsiteY10" fmla="*/ 133350 h 454819"/>
              <a:gd name="connsiteX11" fmla="*/ 83344 w 404813"/>
              <a:gd name="connsiteY11" fmla="*/ 257175 h 454819"/>
              <a:gd name="connsiteX12" fmla="*/ 61913 w 404813"/>
              <a:gd name="connsiteY12" fmla="*/ 361950 h 454819"/>
              <a:gd name="connsiteX13" fmla="*/ 0 w 404813"/>
              <a:gd name="connsiteY13" fmla="*/ 442913 h 454819"/>
              <a:gd name="connsiteX14" fmla="*/ 83344 w 404813"/>
              <a:gd name="connsiteY14" fmla="*/ 454819 h 454819"/>
              <a:gd name="connsiteX15" fmla="*/ 150019 w 404813"/>
              <a:gd name="connsiteY15" fmla="*/ 421482 h 454819"/>
              <a:gd name="connsiteX16" fmla="*/ 152400 w 404813"/>
              <a:gd name="connsiteY16" fmla="*/ 407194 h 454819"/>
              <a:gd name="connsiteX17" fmla="*/ 216694 w 404813"/>
              <a:gd name="connsiteY17" fmla="*/ 404813 h 454819"/>
              <a:gd name="connsiteX18" fmla="*/ 207169 w 404813"/>
              <a:gd name="connsiteY18" fmla="*/ 352425 h 454819"/>
              <a:gd name="connsiteX19" fmla="*/ 204788 w 404813"/>
              <a:gd name="connsiteY19" fmla="*/ 316707 h 454819"/>
              <a:gd name="connsiteX20" fmla="*/ 233363 w 404813"/>
              <a:gd name="connsiteY20" fmla="*/ 307182 h 454819"/>
              <a:gd name="connsiteX21" fmla="*/ 264319 w 404813"/>
              <a:gd name="connsiteY21" fmla="*/ 316707 h 454819"/>
              <a:gd name="connsiteX22" fmla="*/ 252413 w 404813"/>
              <a:gd name="connsiteY22" fmla="*/ 285750 h 454819"/>
              <a:gd name="connsiteX23" fmla="*/ 269081 w 404813"/>
              <a:gd name="connsiteY23" fmla="*/ 216694 h 454819"/>
              <a:gd name="connsiteX24" fmla="*/ 309563 w 404813"/>
              <a:gd name="connsiteY24" fmla="*/ 185738 h 454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04813" h="454819">
                <a:moveTo>
                  <a:pt x="309563" y="185738"/>
                </a:moveTo>
                <a:lnTo>
                  <a:pt x="376238" y="219075"/>
                </a:lnTo>
                <a:lnTo>
                  <a:pt x="404813" y="126207"/>
                </a:lnTo>
                <a:lnTo>
                  <a:pt x="404813" y="16669"/>
                </a:lnTo>
                <a:lnTo>
                  <a:pt x="371475" y="100013"/>
                </a:lnTo>
                <a:lnTo>
                  <a:pt x="307181" y="42863"/>
                </a:lnTo>
                <a:lnTo>
                  <a:pt x="245269" y="0"/>
                </a:lnTo>
                <a:lnTo>
                  <a:pt x="283369" y="52388"/>
                </a:lnTo>
                <a:lnTo>
                  <a:pt x="183356" y="40482"/>
                </a:lnTo>
                <a:lnTo>
                  <a:pt x="116681" y="104775"/>
                </a:lnTo>
                <a:lnTo>
                  <a:pt x="95250" y="133350"/>
                </a:lnTo>
                <a:lnTo>
                  <a:pt x="83344" y="257175"/>
                </a:lnTo>
                <a:lnTo>
                  <a:pt x="61913" y="361950"/>
                </a:lnTo>
                <a:lnTo>
                  <a:pt x="0" y="442913"/>
                </a:lnTo>
                <a:lnTo>
                  <a:pt x="83344" y="454819"/>
                </a:lnTo>
                <a:lnTo>
                  <a:pt x="150019" y="421482"/>
                </a:lnTo>
                <a:lnTo>
                  <a:pt x="152400" y="407194"/>
                </a:lnTo>
                <a:lnTo>
                  <a:pt x="216694" y="404813"/>
                </a:lnTo>
                <a:lnTo>
                  <a:pt x="207169" y="352425"/>
                </a:lnTo>
                <a:lnTo>
                  <a:pt x="204788" y="316707"/>
                </a:lnTo>
                <a:lnTo>
                  <a:pt x="233363" y="307182"/>
                </a:lnTo>
                <a:lnTo>
                  <a:pt x="264319" y="316707"/>
                </a:lnTo>
                <a:lnTo>
                  <a:pt x="252413" y="285750"/>
                </a:lnTo>
                <a:lnTo>
                  <a:pt x="269081" y="216694"/>
                </a:lnTo>
                <a:lnTo>
                  <a:pt x="309563" y="185738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9150E08-26E3-4829-A7DD-C99A58DE6A70}"/>
              </a:ext>
            </a:extLst>
          </p:cNvPr>
          <p:cNvSpPr/>
          <p:nvPr/>
        </p:nvSpPr>
        <p:spPr>
          <a:xfrm>
            <a:off x="3826669" y="2128838"/>
            <a:ext cx="145256" cy="133350"/>
          </a:xfrm>
          <a:custGeom>
            <a:avLst/>
            <a:gdLst>
              <a:gd name="connsiteX0" fmla="*/ 102394 w 145256"/>
              <a:gd name="connsiteY0" fmla="*/ 126206 h 133350"/>
              <a:gd name="connsiteX1" fmla="*/ 102394 w 145256"/>
              <a:gd name="connsiteY1" fmla="*/ 126206 h 133350"/>
              <a:gd name="connsiteX2" fmla="*/ 135731 w 145256"/>
              <a:gd name="connsiteY2" fmla="*/ 71437 h 133350"/>
              <a:gd name="connsiteX3" fmla="*/ 145256 w 145256"/>
              <a:gd name="connsiteY3" fmla="*/ 40481 h 133350"/>
              <a:gd name="connsiteX4" fmla="*/ 128587 w 145256"/>
              <a:gd name="connsiteY4" fmla="*/ 9525 h 133350"/>
              <a:gd name="connsiteX5" fmla="*/ 92869 w 145256"/>
              <a:gd name="connsiteY5" fmla="*/ 2381 h 133350"/>
              <a:gd name="connsiteX6" fmla="*/ 52387 w 145256"/>
              <a:gd name="connsiteY6" fmla="*/ 0 h 133350"/>
              <a:gd name="connsiteX7" fmla="*/ 9525 w 145256"/>
              <a:gd name="connsiteY7" fmla="*/ 28575 h 133350"/>
              <a:gd name="connsiteX8" fmla="*/ 0 w 145256"/>
              <a:gd name="connsiteY8" fmla="*/ 61912 h 133350"/>
              <a:gd name="connsiteX9" fmla="*/ 16669 w 145256"/>
              <a:gd name="connsiteY9" fmla="*/ 107156 h 133350"/>
              <a:gd name="connsiteX10" fmla="*/ 30956 w 145256"/>
              <a:gd name="connsiteY10" fmla="*/ 133350 h 133350"/>
              <a:gd name="connsiteX11" fmla="*/ 102394 w 145256"/>
              <a:gd name="connsiteY11" fmla="*/ 126206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5256" h="133350">
                <a:moveTo>
                  <a:pt x="102394" y="126206"/>
                </a:moveTo>
                <a:lnTo>
                  <a:pt x="102394" y="126206"/>
                </a:lnTo>
                <a:lnTo>
                  <a:pt x="135731" y="71437"/>
                </a:lnTo>
                <a:lnTo>
                  <a:pt x="145256" y="40481"/>
                </a:lnTo>
                <a:lnTo>
                  <a:pt x="128587" y="9525"/>
                </a:lnTo>
                <a:lnTo>
                  <a:pt x="92869" y="2381"/>
                </a:lnTo>
                <a:lnTo>
                  <a:pt x="52387" y="0"/>
                </a:lnTo>
                <a:lnTo>
                  <a:pt x="9525" y="28575"/>
                </a:lnTo>
                <a:lnTo>
                  <a:pt x="0" y="61912"/>
                </a:lnTo>
                <a:lnTo>
                  <a:pt x="16669" y="107156"/>
                </a:lnTo>
                <a:lnTo>
                  <a:pt x="30956" y="133350"/>
                </a:lnTo>
                <a:lnTo>
                  <a:pt x="102394" y="126206"/>
                </a:lnTo>
                <a:close/>
              </a:path>
            </a:pathLst>
          </a:custGeom>
          <a:solidFill>
            <a:srgbClr val="00B0F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771196C-799B-403D-A8E9-128A56789F3C}"/>
              </a:ext>
            </a:extLst>
          </p:cNvPr>
          <p:cNvSpPr/>
          <p:nvPr/>
        </p:nvSpPr>
        <p:spPr>
          <a:xfrm>
            <a:off x="3517174" y="2824843"/>
            <a:ext cx="594360" cy="695597"/>
          </a:xfrm>
          <a:custGeom>
            <a:avLst/>
            <a:gdLst>
              <a:gd name="connsiteX0" fmla="*/ 16329 w 594360"/>
              <a:gd name="connsiteY0" fmla="*/ 97971 h 695597"/>
              <a:gd name="connsiteX1" fmla="*/ 29392 w 594360"/>
              <a:gd name="connsiteY1" fmla="*/ 156754 h 695597"/>
              <a:gd name="connsiteX2" fmla="*/ 71846 w 594360"/>
              <a:gd name="connsiteY2" fmla="*/ 107768 h 695597"/>
              <a:gd name="connsiteX3" fmla="*/ 133895 w 594360"/>
              <a:gd name="connsiteY3" fmla="*/ 97971 h 695597"/>
              <a:gd name="connsiteX4" fmla="*/ 169817 w 594360"/>
              <a:gd name="connsiteY4" fmla="*/ 130628 h 695597"/>
              <a:gd name="connsiteX5" fmla="*/ 166552 w 594360"/>
              <a:gd name="connsiteY5" fmla="*/ 176348 h 695597"/>
              <a:gd name="connsiteX6" fmla="*/ 130629 w 594360"/>
              <a:gd name="connsiteY6" fmla="*/ 228600 h 695597"/>
              <a:gd name="connsiteX7" fmla="*/ 0 w 594360"/>
              <a:gd name="connsiteY7" fmla="*/ 248194 h 695597"/>
              <a:gd name="connsiteX8" fmla="*/ 58783 w 594360"/>
              <a:gd name="connsiteY8" fmla="*/ 277586 h 695597"/>
              <a:gd name="connsiteX9" fmla="*/ 39189 w 594360"/>
              <a:gd name="connsiteY9" fmla="*/ 310243 h 695597"/>
              <a:gd name="connsiteX10" fmla="*/ 42455 w 594360"/>
              <a:gd name="connsiteY10" fmla="*/ 342900 h 695597"/>
              <a:gd name="connsiteX11" fmla="*/ 71846 w 594360"/>
              <a:gd name="connsiteY11" fmla="*/ 359228 h 695597"/>
              <a:gd name="connsiteX12" fmla="*/ 68580 w 594360"/>
              <a:gd name="connsiteY12" fmla="*/ 404948 h 695597"/>
              <a:gd name="connsiteX13" fmla="*/ 94706 w 594360"/>
              <a:gd name="connsiteY13" fmla="*/ 476794 h 695597"/>
              <a:gd name="connsiteX14" fmla="*/ 107769 w 594360"/>
              <a:gd name="connsiteY14" fmla="*/ 564968 h 695597"/>
              <a:gd name="connsiteX15" fmla="*/ 81643 w 594360"/>
              <a:gd name="connsiteY15" fmla="*/ 656408 h 695597"/>
              <a:gd name="connsiteX16" fmla="*/ 120832 w 594360"/>
              <a:gd name="connsiteY16" fmla="*/ 630283 h 695597"/>
              <a:gd name="connsiteX17" fmla="*/ 192677 w 594360"/>
              <a:gd name="connsiteY17" fmla="*/ 695597 h 695597"/>
              <a:gd name="connsiteX18" fmla="*/ 192677 w 594360"/>
              <a:gd name="connsiteY18" fmla="*/ 584563 h 695597"/>
              <a:gd name="connsiteX19" fmla="*/ 241663 w 594360"/>
              <a:gd name="connsiteY19" fmla="*/ 571500 h 695597"/>
              <a:gd name="connsiteX20" fmla="*/ 271055 w 594360"/>
              <a:gd name="connsiteY20" fmla="*/ 620486 h 695597"/>
              <a:gd name="connsiteX21" fmla="*/ 225335 w 594360"/>
              <a:gd name="connsiteY21" fmla="*/ 522514 h 695597"/>
              <a:gd name="connsiteX22" fmla="*/ 235132 w 594360"/>
              <a:gd name="connsiteY22" fmla="*/ 489857 h 695597"/>
              <a:gd name="connsiteX23" fmla="*/ 274320 w 594360"/>
              <a:gd name="connsiteY23" fmla="*/ 466997 h 695597"/>
              <a:gd name="connsiteX24" fmla="*/ 284117 w 594360"/>
              <a:gd name="connsiteY24" fmla="*/ 519248 h 695597"/>
              <a:gd name="connsiteX25" fmla="*/ 326572 w 594360"/>
              <a:gd name="connsiteY25" fmla="*/ 525780 h 695597"/>
              <a:gd name="connsiteX26" fmla="*/ 355963 w 594360"/>
              <a:gd name="connsiteY26" fmla="*/ 339634 h 695597"/>
              <a:gd name="connsiteX27" fmla="*/ 434340 w 594360"/>
              <a:gd name="connsiteY27" fmla="*/ 519248 h 695597"/>
              <a:gd name="connsiteX28" fmla="*/ 466997 w 594360"/>
              <a:gd name="connsiteY28" fmla="*/ 424543 h 695597"/>
              <a:gd name="connsiteX29" fmla="*/ 515983 w 594360"/>
              <a:gd name="connsiteY29" fmla="*/ 365760 h 695597"/>
              <a:gd name="connsiteX30" fmla="*/ 538843 w 594360"/>
              <a:gd name="connsiteY30" fmla="*/ 346166 h 695597"/>
              <a:gd name="connsiteX31" fmla="*/ 551906 w 594360"/>
              <a:gd name="connsiteY31" fmla="*/ 333103 h 695597"/>
              <a:gd name="connsiteX32" fmla="*/ 574766 w 594360"/>
              <a:gd name="connsiteY32" fmla="*/ 339634 h 695597"/>
              <a:gd name="connsiteX33" fmla="*/ 535577 w 594360"/>
              <a:gd name="connsiteY33" fmla="*/ 310243 h 695597"/>
              <a:gd name="connsiteX34" fmla="*/ 594360 w 594360"/>
              <a:gd name="connsiteY34" fmla="*/ 254726 h 695597"/>
              <a:gd name="connsiteX35" fmla="*/ 548640 w 594360"/>
              <a:gd name="connsiteY35" fmla="*/ 248194 h 695597"/>
              <a:gd name="connsiteX36" fmla="*/ 457200 w 594360"/>
              <a:gd name="connsiteY36" fmla="*/ 195943 h 695597"/>
              <a:gd name="connsiteX37" fmla="*/ 421277 w 594360"/>
              <a:gd name="connsiteY37" fmla="*/ 120831 h 695597"/>
              <a:gd name="connsiteX38" fmla="*/ 378823 w 594360"/>
              <a:gd name="connsiteY38" fmla="*/ 75111 h 695597"/>
              <a:gd name="connsiteX39" fmla="*/ 326572 w 594360"/>
              <a:gd name="connsiteY39" fmla="*/ 78377 h 695597"/>
              <a:gd name="connsiteX40" fmla="*/ 320040 w 594360"/>
              <a:gd name="connsiteY40" fmla="*/ 22860 h 695597"/>
              <a:gd name="connsiteX41" fmla="*/ 264523 w 594360"/>
              <a:gd name="connsiteY41" fmla="*/ 0 h 695597"/>
              <a:gd name="connsiteX42" fmla="*/ 205740 w 594360"/>
              <a:gd name="connsiteY42" fmla="*/ 3266 h 695597"/>
              <a:gd name="connsiteX43" fmla="*/ 137160 w 594360"/>
              <a:gd name="connsiteY43" fmla="*/ 32657 h 695597"/>
              <a:gd name="connsiteX44" fmla="*/ 16329 w 594360"/>
              <a:gd name="connsiteY44" fmla="*/ 97971 h 695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94360" h="695597">
                <a:moveTo>
                  <a:pt x="16329" y="97971"/>
                </a:moveTo>
                <a:lnTo>
                  <a:pt x="29392" y="156754"/>
                </a:lnTo>
                <a:lnTo>
                  <a:pt x="71846" y="107768"/>
                </a:lnTo>
                <a:lnTo>
                  <a:pt x="133895" y="97971"/>
                </a:lnTo>
                <a:lnTo>
                  <a:pt x="169817" y="130628"/>
                </a:lnTo>
                <a:lnTo>
                  <a:pt x="166552" y="176348"/>
                </a:lnTo>
                <a:lnTo>
                  <a:pt x="130629" y="228600"/>
                </a:lnTo>
                <a:lnTo>
                  <a:pt x="0" y="248194"/>
                </a:lnTo>
                <a:lnTo>
                  <a:pt x="58783" y="277586"/>
                </a:lnTo>
                <a:lnTo>
                  <a:pt x="39189" y="310243"/>
                </a:lnTo>
                <a:lnTo>
                  <a:pt x="42455" y="342900"/>
                </a:lnTo>
                <a:lnTo>
                  <a:pt x="71846" y="359228"/>
                </a:lnTo>
                <a:lnTo>
                  <a:pt x="68580" y="404948"/>
                </a:lnTo>
                <a:lnTo>
                  <a:pt x="94706" y="476794"/>
                </a:lnTo>
                <a:lnTo>
                  <a:pt x="107769" y="564968"/>
                </a:lnTo>
                <a:lnTo>
                  <a:pt x="81643" y="656408"/>
                </a:lnTo>
                <a:lnTo>
                  <a:pt x="120832" y="630283"/>
                </a:lnTo>
                <a:lnTo>
                  <a:pt x="192677" y="695597"/>
                </a:lnTo>
                <a:lnTo>
                  <a:pt x="192677" y="584563"/>
                </a:lnTo>
                <a:lnTo>
                  <a:pt x="241663" y="571500"/>
                </a:lnTo>
                <a:lnTo>
                  <a:pt x="271055" y="620486"/>
                </a:lnTo>
                <a:lnTo>
                  <a:pt x="225335" y="522514"/>
                </a:lnTo>
                <a:lnTo>
                  <a:pt x="235132" y="489857"/>
                </a:lnTo>
                <a:lnTo>
                  <a:pt x="274320" y="466997"/>
                </a:lnTo>
                <a:lnTo>
                  <a:pt x="284117" y="519248"/>
                </a:lnTo>
                <a:lnTo>
                  <a:pt x="326572" y="525780"/>
                </a:lnTo>
                <a:lnTo>
                  <a:pt x="355963" y="339634"/>
                </a:lnTo>
                <a:lnTo>
                  <a:pt x="434340" y="519248"/>
                </a:lnTo>
                <a:lnTo>
                  <a:pt x="466997" y="424543"/>
                </a:lnTo>
                <a:lnTo>
                  <a:pt x="515983" y="365760"/>
                </a:lnTo>
                <a:cubicBezTo>
                  <a:pt x="523603" y="359229"/>
                  <a:pt x="531006" y="352436"/>
                  <a:pt x="538843" y="346166"/>
                </a:cubicBezTo>
                <a:cubicBezTo>
                  <a:pt x="551979" y="335657"/>
                  <a:pt x="546070" y="344773"/>
                  <a:pt x="551906" y="333103"/>
                </a:cubicBezTo>
                <a:lnTo>
                  <a:pt x="574766" y="339634"/>
                </a:lnTo>
                <a:lnTo>
                  <a:pt x="535577" y="310243"/>
                </a:lnTo>
                <a:lnTo>
                  <a:pt x="594360" y="254726"/>
                </a:lnTo>
                <a:lnTo>
                  <a:pt x="548640" y="248194"/>
                </a:lnTo>
                <a:lnTo>
                  <a:pt x="457200" y="195943"/>
                </a:lnTo>
                <a:lnTo>
                  <a:pt x="421277" y="120831"/>
                </a:lnTo>
                <a:lnTo>
                  <a:pt x="378823" y="75111"/>
                </a:lnTo>
                <a:lnTo>
                  <a:pt x="326572" y="78377"/>
                </a:lnTo>
                <a:lnTo>
                  <a:pt x="320040" y="22860"/>
                </a:lnTo>
                <a:lnTo>
                  <a:pt x="264523" y="0"/>
                </a:lnTo>
                <a:lnTo>
                  <a:pt x="205740" y="3266"/>
                </a:lnTo>
                <a:lnTo>
                  <a:pt x="137160" y="32657"/>
                </a:lnTo>
                <a:lnTo>
                  <a:pt x="16329" y="97971"/>
                </a:lnTo>
                <a:close/>
              </a:path>
            </a:pathLst>
          </a:cu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EAA000E-7E2C-434B-BF36-5ED0893C50EA}"/>
              </a:ext>
            </a:extLst>
          </p:cNvPr>
          <p:cNvSpPr/>
          <p:nvPr/>
        </p:nvSpPr>
        <p:spPr>
          <a:xfrm>
            <a:off x="3735511" y="3492028"/>
            <a:ext cx="69293" cy="7975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7F98274-CF59-4B62-BB4A-A6236B6121DB}"/>
              </a:ext>
            </a:extLst>
          </p:cNvPr>
          <p:cNvSpPr/>
          <p:nvPr/>
        </p:nvSpPr>
        <p:spPr>
          <a:xfrm>
            <a:off x="3729227" y="3593147"/>
            <a:ext cx="45719" cy="7063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748FF45-6AAF-4F3C-BD89-D155D34D65A2}"/>
              </a:ext>
            </a:extLst>
          </p:cNvPr>
          <p:cNvSpPr/>
          <p:nvPr/>
        </p:nvSpPr>
        <p:spPr>
          <a:xfrm>
            <a:off x="4666706" y="3157946"/>
            <a:ext cx="813163" cy="1316083"/>
          </a:xfrm>
          <a:custGeom>
            <a:avLst/>
            <a:gdLst>
              <a:gd name="connsiteX0" fmla="*/ 153488 w 813163"/>
              <a:gd name="connsiteY0" fmla="*/ 0 h 1316083"/>
              <a:gd name="connsiteX1" fmla="*/ 254725 w 813163"/>
              <a:gd name="connsiteY1" fmla="*/ 101237 h 1316083"/>
              <a:gd name="connsiteX2" fmla="*/ 284117 w 813163"/>
              <a:gd name="connsiteY2" fmla="*/ 153488 h 1316083"/>
              <a:gd name="connsiteX3" fmla="*/ 287383 w 813163"/>
              <a:gd name="connsiteY3" fmla="*/ 248194 h 1316083"/>
              <a:gd name="connsiteX4" fmla="*/ 274320 w 813163"/>
              <a:gd name="connsiteY4" fmla="*/ 271054 h 1316083"/>
              <a:gd name="connsiteX5" fmla="*/ 398417 w 813163"/>
              <a:gd name="connsiteY5" fmla="*/ 310243 h 1316083"/>
              <a:gd name="connsiteX6" fmla="*/ 404948 w 813163"/>
              <a:gd name="connsiteY6" fmla="*/ 440871 h 1316083"/>
              <a:gd name="connsiteX7" fmla="*/ 450668 w 813163"/>
              <a:gd name="connsiteY7" fmla="*/ 466997 h 1316083"/>
              <a:gd name="connsiteX8" fmla="*/ 581297 w 813163"/>
              <a:gd name="connsiteY8" fmla="*/ 434340 h 1316083"/>
              <a:gd name="connsiteX9" fmla="*/ 607423 w 813163"/>
              <a:gd name="connsiteY9" fmla="*/ 434340 h 1316083"/>
              <a:gd name="connsiteX10" fmla="*/ 581297 w 813163"/>
              <a:gd name="connsiteY10" fmla="*/ 499654 h 1316083"/>
              <a:gd name="connsiteX11" fmla="*/ 620485 w 813163"/>
              <a:gd name="connsiteY11" fmla="*/ 529045 h 1316083"/>
              <a:gd name="connsiteX12" fmla="*/ 662940 w 813163"/>
              <a:gd name="connsiteY12" fmla="*/ 551905 h 1316083"/>
              <a:gd name="connsiteX13" fmla="*/ 659674 w 813163"/>
              <a:gd name="connsiteY13" fmla="*/ 627017 h 1316083"/>
              <a:gd name="connsiteX14" fmla="*/ 734785 w 813163"/>
              <a:gd name="connsiteY14" fmla="*/ 649877 h 1316083"/>
              <a:gd name="connsiteX15" fmla="*/ 809897 w 813163"/>
              <a:gd name="connsiteY15" fmla="*/ 669471 h 1316083"/>
              <a:gd name="connsiteX16" fmla="*/ 783771 w 813163"/>
              <a:gd name="connsiteY16" fmla="*/ 689065 h 1316083"/>
              <a:gd name="connsiteX17" fmla="*/ 751114 w 813163"/>
              <a:gd name="connsiteY17" fmla="*/ 718457 h 1316083"/>
              <a:gd name="connsiteX18" fmla="*/ 747848 w 813163"/>
              <a:gd name="connsiteY18" fmla="*/ 751114 h 1316083"/>
              <a:gd name="connsiteX19" fmla="*/ 718457 w 813163"/>
              <a:gd name="connsiteY19" fmla="*/ 751114 h 1316083"/>
              <a:gd name="connsiteX20" fmla="*/ 676003 w 813163"/>
              <a:gd name="connsiteY20" fmla="*/ 803365 h 1316083"/>
              <a:gd name="connsiteX21" fmla="*/ 760911 w 813163"/>
              <a:gd name="connsiteY21" fmla="*/ 868680 h 1316083"/>
              <a:gd name="connsiteX22" fmla="*/ 780505 w 813163"/>
              <a:gd name="connsiteY22" fmla="*/ 920931 h 1316083"/>
              <a:gd name="connsiteX23" fmla="*/ 764177 w 813163"/>
              <a:gd name="connsiteY23" fmla="*/ 953588 h 1316083"/>
              <a:gd name="connsiteX24" fmla="*/ 770708 w 813163"/>
              <a:gd name="connsiteY24" fmla="*/ 982980 h 1316083"/>
              <a:gd name="connsiteX25" fmla="*/ 809897 w 813163"/>
              <a:gd name="connsiteY25" fmla="*/ 1022168 h 1316083"/>
              <a:gd name="connsiteX26" fmla="*/ 813163 w 813163"/>
              <a:gd name="connsiteY26" fmla="*/ 1064623 h 1316083"/>
              <a:gd name="connsiteX27" fmla="*/ 809897 w 813163"/>
              <a:gd name="connsiteY27" fmla="*/ 1120140 h 1316083"/>
              <a:gd name="connsiteX28" fmla="*/ 793568 w 813163"/>
              <a:gd name="connsiteY28" fmla="*/ 1156063 h 1316083"/>
              <a:gd name="connsiteX29" fmla="*/ 754380 w 813163"/>
              <a:gd name="connsiteY29" fmla="*/ 1185454 h 1316083"/>
              <a:gd name="connsiteX30" fmla="*/ 718457 w 813163"/>
              <a:gd name="connsiteY30" fmla="*/ 1165860 h 1316083"/>
              <a:gd name="connsiteX31" fmla="*/ 711925 w 813163"/>
              <a:gd name="connsiteY31" fmla="*/ 1110343 h 1316083"/>
              <a:gd name="connsiteX32" fmla="*/ 669471 w 813163"/>
              <a:gd name="connsiteY32" fmla="*/ 1061357 h 1316083"/>
              <a:gd name="connsiteX33" fmla="*/ 653143 w 813163"/>
              <a:gd name="connsiteY33" fmla="*/ 966651 h 1316083"/>
              <a:gd name="connsiteX34" fmla="*/ 659674 w 813163"/>
              <a:gd name="connsiteY34" fmla="*/ 953588 h 1316083"/>
              <a:gd name="connsiteX35" fmla="*/ 627017 w 813163"/>
              <a:gd name="connsiteY35" fmla="*/ 950323 h 1316083"/>
              <a:gd name="connsiteX36" fmla="*/ 542108 w 813163"/>
              <a:gd name="connsiteY36" fmla="*/ 901337 h 1316083"/>
              <a:gd name="connsiteX37" fmla="*/ 535577 w 813163"/>
              <a:gd name="connsiteY37" fmla="*/ 969917 h 1316083"/>
              <a:gd name="connsiteX38" fmla="*/ 525780 w 813163"/>
              <a:gd name="connsiteY38" fmla="*/ 986245 h 1316083"/>
              <a:gd name="connsiteX39" fmla="*/ 555171 w 813163"/>
              <a:gd name="connsiteY39" fmla="*/ 1002574 h 1316083"/>
              <a:gd name="connsiteX40" fmla="*/ 525780 w 813163"/>
              <a:gd name="connsiteY40" fmla="*/ 1048294 h 1316083"/>
              <a:gd name="connsiteX41" fmla="*/ 584563 w 813163"/>
              <a:gd name="connsiteY41" fmla="*/ 1080951 h 1316083"/>
              <a:gd name="connsiteX42" fmla="*/ 597625 w 813163"/>
              <a:gd name="connsiteY42" fmla="*/ 1094014 h 1316083"/>
              <a:gd name="connsiteX43" fmla="*/ 581297 w 813163"/>
              <a:gd name="connsiteY43" fmla="*/ 1195251 h 1316083"/>
              <a:gd name="connsiteX44" fmla="*/ 581297 w 813163"/>
              <a:gd name="connsiteY44" fmla="*/ 1195251 h 1316083"/>
              <a:gd name="connsiteX45" fmla="*/ 584563 w 813163"/>
              <a:gd name="connsiteY45" fmla="*/ 1247503 h 1316083"/>
              <a:gd name="connsiteX46" fmla="*/ 545374 w 813163"/>
              <a:gd name="connsiteY46" fmla="*/ 1316083 h 1316083"/>
              <a:gd name="connsiteX47" fmla="*/ 470263 w 813163"/>
              <a:gd name="connsiteY47" fmla="*/ 1293223 h 1316083"/>
              <a:gd name="connsiteX48" fmla="*/ 466997 w 813163"/>
              <a:gd name="connsiteY48" fmla="*/ 1214845 h 1316083"/>
              <a:gd name="connsiteX49" fmla="*/ 460465 w 813163"/>
              <a:gd name="connsiteY49" fmla="*/ 1139734 h 1316083"/>
              <a:gd name="connsiteX50" fmla="*/ 398417 w 813163"/>
              <a:gd name="connsiteY50" fmla="*/ 1090748 h 1316083"/>
              <a:gd name="connsiteX51" fmla="*/ 411480 w 813163"/>
              <a:gd name="connsiteY51" fmla="*/ 940525 h 1316083"/>
              <a:gd name="connsiteX52" fmla="*/ 382088 w 813163"/>
              <a:gd name="connsiteY52" fmla="*/ 885008 h 1316083"/>
              <a:gd name="connsiteX53" fmla="*/ 329837 w 813163"/>
              <a:gd name="connsiteY53" fmla="*/ 989511 h 1316083"/>
              <a:gd name="connsiteX54" fmla="*/ 346165 w 813163"/>
              <a:gd name="connsiteY54" fmla="*/ 1005840 h 1316083"/>
              <a:gd name="connsiteX55" fmla="*/ 346165 w 813163"/>
              <a:gd name="connsiteY55" fmla="*/ 1028700 h 1316083"/>
              <a:gd name="connsiteX56" fmla="*/ 365760 w 813163"/>
              <a:gd name="connsiteY56" fmla="*/ 1077685 h 1316083"/>
              <a:gd name="connsiteX57" fmla="*/ 362494 w 813163"/>
              <a:gd name="connsiteY57" fmla="*/ 1120140 h 1316083"/>
              <a:gd name="connsiteX58" fmla="*/ 323305 w 813163"/>
              <a:gd name="connsiteY58" fmla="*/ 1126671 h 1316083"/>
              <a:gd name="connsiteX59" fmla="*/ 280851 w 813163"/>
              <a:gd name="connsiteY59" fmla="*/ 1103811 h 1316083"/>
              <a:gd name="connsiteX60" fmla="*/ 225334 w 813163"/>
              <a:gd name="connsiteY60" fmla="*/ 1156063 h 1316083"/>
              <a:gd name="connsiteX61" fmla="*/ 205740 w 813163"/>
              <a:gd name="connsiteY61" fmla="*/ 1100545 h 1316083"/>
              <a:gd name="connsiteX62" fmla="*/ 179614 w 813163"/>
              <a:gd name="connsiteY62" fmla="*/ 1058091 h 1316083"/>
              <a:gd name="connsiteX63" fmla="*/ 202474 w 813163"/>
              <a:gd name="connsiteY63" fmla="*/ 966651 h 1316083"/>
              <a:gd name="connsiteX64" fmla="*/ 257991 w 813163"/>
              <a:gd name="connsiteY64" fmla="*/ 891540 h 1316083"/>
              <a:gd name="connsiteX65" fmla="*/ 241663 w 813163"/>
              <a:gd name="connsiteY65" fmla="*/ 862148 h 1316083"/>
              <a:gd name="connsiteX66" fmla="*/ 202474 w 813163"/>
              <a:gd name="connsiteY66" fmla="*/ 878477 h 1316083"/>
              <a:gd name="connsiteX67" fmla="*/ 153488 w 813163"/>
              <a:gd name="connsiteY67" fmla="*/ 871945 h 1316083"/>
              <a:gd name="connsiteX68" fmla="*/ 107768 w 813163"/>
              <a:gd name="connsiteY68" fmla="*/ 849085 h 1316083"/>
              <a:gd name="connsiteX69" fmla="*/ 117565 w 813163"/>
              <a:gd name="connsiteY69" fmla="*/ 826225 h 1316083"/>
              <a:gd name="connsiteX70" fmla="*/ 75111 w 813163"/>
              <a:gd name="connsiteY70" fmla="*/ 816428 h 1316083"/>
              <a:gd name="connsiteX71" fmla="*/ 146957 w 813163"/>
              <a:gd name="connsiteY71" fmla="*/ 734785 h 1316083"/>
              <a:gd name="connsiteX72" fmla="*/ 143691 w 813163"/>
              <a:gd name="connsiteY72" fmla="*/ 695597 h 1316083"/>
              <a:gd name="connsiteX73" fmla="*/ 88174 w 813163"/>
              <a:gd name="connsiteY73" fmla="*/ 649877 h 1316083"/>
              <a:gd name="connsiteX74" fmla="*/ 140425 w 813163"/>
              <a:gd name="connsiteY74" fmla="*/ 643345 h 1316083"/>
              <a:gd name="connsiteX75" fmla="*/ 114300 w 813163"/>
              <a:gd name="connsiteY75" fmla="*/ 607423 h 1316083"/>
              <a:gd name="connsiteX76" fmla="*/ 209005 w 813163"/>
              <a:gd name="connsiteY76" fmla="*/ 591094 h 1316083"/>
              <a:gd name="connsiteX77" fmla="*/ 231865 w 813163"/>
              <a:gd name="connsiteY77" fmla="*/ 581297 h 1316083"/>
              <a:gd name="connsiteX78" fmla="*/ 244928 w 813163"/>
              <a:gd name="connsiteY78" fmla="*/ 535577 h 1316083"/>
              <a:gd name="connsiteX79" fmla="*/ 231865 w 813163"/>
              <a:gd name="connsiteY79" fmla="*/ 365760 h 1316083"/>
              <a:gd name="connsiteX80" fmla="*/ 192677 w 813163"/>
              <a:gd name="connsiteY80" fmla="*/ 346165 h 1316083"/>
              <a:gd name="connsiteX81" fmla="*/ 117565 w 813163"/>
              <a:gd name="connsiteY81" fmla="*/ 326571 h 1316083"/>
              <a:gd name="connsiteX82" fmla="*/ 65314 w 813163"/>
              <a:gd name="connsiteY82" fmla="*/ 293914 h 1316083"/>
              <a:gd name="connsiteX83" fmla="*/ 0 w 813163"/>
              <a:gd name="connsiteY83" fmla="*/ 225334 h 1316083"/>
              <a:gd name="connsiteX84" fmla="*/ 32657 w 813163"/>
              <a:gd name="connsiteY84" fmla="*/ 71845 h 1316083"/>
              <a:gd name="connsiteX85" fmla="*/ 153488 w 813163"/>
              <a:gd name="connsiteY85" fmla="*/ 0 h 1316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813163" h="1316083">
                <a:moveTo>
                  <a:pt x="153488" y="0"/>
                </a:moveTo>
                <a:lnTo>
                  <a:pt x="254725" y="101237"/>
                </a:lnTo>
                <a:lnTo>
                  <a:pt x="284117" y="153488"/>
                </a:lnTo>
                <a:lnTo>
                  <a:pt x="287383" y="248194"/>
                </a:lnTo>
                <a:lnTo>
                  <a:pt x="274320" y="271054"/>
                </a:lnTo>
                <a:lnTo>
                  <a:pt x="398417" y="310243"/>
                </a:lnTo>
                <a:lnTo>
                  <a:pt x="404948" y="440871"/>
                </a:lnTo>
                <a:lnTo>
                  <a:pt x="450668" y="466997"/>
                </a:lnTo>
                <a:lnTo>
                  <a:pt x="581297" y="434340"/>
                </a:lnTo>
                <a:lnTo>
                  <a:pt x="607423" y="434340"/>
                </a:lnTo>
                <a:lnTo>
                  <a:pt x="581297" y="499654"/>
                </a:lnTo>
                <a:lnTo>
                  <a:pt x="620485" y="529045"/>
                </a:lnTo>
                <a:lnTo>
                  <a:pt x="662940" y="551905"/>
                </a:lnTo>
                <a:lnTo>
                  <a:pt x="659674" y="627017"/>
                </a:lnTo>
                <a:lnTo>
                  <a:pt x="734785" y="649877"/>
                </a:lnTo>
                <a:lnTo>
                  <a:pt x="809897" y="669471"/>
                </a:lnTo>
                <a:lnTo>
                  <a:pt x="783771" y="689065"/>
                </a:lnTo>
                <a:lnTo>
                  <a:pt x="751114" y="718457"/>
                </a:lnTo>
                <a:lnTo>
                  <a:pt x="747848" y="751114"/>
                </a:lnTo>
                <a:lnTo>
                  <a:pt x="718457" y="751114"/>
                </a:lnTo>
                <a:lnTo>
                  <a:pt x="676003" y="803365"/>
                </a:lnTo>
                <a:lnTo>
                  <a:pt x="760911" y="868680"/>
                </a:lnTo>
                <a:lnTo>
                  <a:pt x="780505" y="920931"/>
                </a:lnTo>
                <a:lnTo>
                  <a:pt x="764177" y="953588"/>
                </a:lnTo>
                <a:lnTo>
                  <a:pt x="770708" y="982980"/>
                </a:lnTo>
                <a:lnTo>
                  <a:pt x="809897" y="1022168"/>
                </a:lnTo>
                <a:lnTo>
                  <a:pt x="813163" y="1064623"/>
                </a:lnTo>
                <a:lnTo>
                  <a:pt x="809897" y="1120140"/>
                </a:lnTo>
                <a:lnTo>
                  <a:pt x="793568" y="1156063"/>
                </a:lnTo>
                <a:lnTo>
                  <a:pt x="754380" y="1185454"/>
                </a:lnTo>
                <a:lnTo>
                  <a:pt x="718457" y="1165860"/>
                </a:lnTo>
                <a:lnTo>
                  <a:pt x="711925" y="1110343"/>
                </a:lnTo>
                <a:lnTo>
                  <a:pt x="669471" y="1061357"/>
                </a:lnTo>
                <a:lnTo>
                  <a:pt x="653143" y="966651"/>
                </a:lnTo>
                <a:lnTo>
                  <a:pt x="659674" y="953588"/>
                </a:lnTo>
                <a:lnTo>
                  <a:pt x="627017" y="950323"/>
                </a:lnTo>
                <a:lnTo>
                  <a:pt x="542108" y="901337"/>
                </a:lnTo>
                <a:lnTo>
                  <a:pt x="535577" y="969917"/>
                </a:lnTo>
                <a:lnTo>
                  <a:pt x="525780" y="986245"/>
                </a:lnTo>
                <a:lnTo>
                  <a:pt x="555171" y="1002574"/>
                </a:lnTo>
                <a:lnTo>
                  <a:pt x="525780" y="1048294"/>
                </a:lnTo>
                <a:lnTo>
                  <a:pt x="584563" y="1080951"/>
                </a:lnTo>
                <a:lnTo>
                  <a:pt x="597625" y="1094014"/>
                </a:lnTo>
                <a:lnTo>
                  <a:pt x="581297" y="1195251"/>
                </a:lnTo>
                <a:lnTo>
                  <a:pt x="581297" y="1195251"/>
                </a:lnTo>
                <a:lnTo>
                  <a:pt x="584563" y="1247503"/>
                </a:lnTo>
                <a:lnTo>
                  <a:pt x="545374" y="1316083"/>
                </a:lnTo>
                <a:lnTo>
                  <a:pt x="470263" y="1293223"/>
                </a:lnTo>
                <a:lnTo>
                  <a:pt x="466997" y="1214845"/>
                </a:lnTo>
                <a:lnTo>
                  <a:pt x="460465" y="1139734"/>
                </a:lnTo>
                <a:lnTo>
                  <a:pt x="398417" y="1090748"/>
                </a:lnTo>
                <a:lnTo>
                  <a:pt x="411480" y="940525"/>
                </a:lnTo>
                <a:lnTo>
                  <a:pt x="382088" y="885008"/>
                </a:lnTo>
                <a:lnTo>
                  <a:pt x="329837" y="989511"/>
                </a:lnTo>
                <a:lnTo>
                  <a:pt x="346165" y="1005840"/>
                </a:lnTo>
                <a:lnTo>
                  <a:pt x="346165" y="1028700"/>
                </a:lnTo>
                <a:lnTo>
                  <a:pt x="365760" y="1077685"/>
                </a:lnTo>
                <a:lnTo>
                  <a:pt x="362494" y="1120140"/>
                </a:lnTo>
                <a:lnTo>
                  <a:pt x="323305" y="1126671"/>
                </a:lnTo>
                <a:lnTo>
                  <a:pt x="280851" y="1103811"/>
                </a:lnTo>
                <a:lnTo>
                  <a:pt x="225334" y="1156063"/>
                </a:lnTo>
                <a:lnTo>
                  <a:pt x="205740" y="1100545"/>
                </a:lnTo>
                <a:lnTo>
                  <a:pt x="179614" y="1058091"/>
                </a:lnTo>
                <a:lnTo>
                  <a:pt x="202474" y="966651"/>
                </a:lnTo>
                <a:lnTo>
                  <a:pt x="257991" y="891540"/>
                </a:lnTo>
                <a:lnTo>
                  <a:pt x="241663" y="862148"/>
                </a:lnTo>
                <a:lnTo>
                  <a:pt x="202474" y="878477"/>
                </a:lnTo>
                <a:lnTo>
                  <a:pt x="153488" y="871945"/>
                </a:lnTo>
                <a:lnTo>
                  <a:pt x="107768" y="849085"/>
                </a:lnTo>
                <a:lnTo>
                  <a:pt x="117565" y="826225"/>
                </a:lnTo>
                <a:lnTo>
                  <a:pt x="75111" y="816428"/>
                </a:lnTo>
                <a:lnTo>
                  <a:pt x="146957" y="734785"/>
                </a:lnTo>
                <a:lnTo>
                  <a:pt x="143691" y="695597"/>
                </a:lnTo>
                <a:lnTo>
                  <a:pt x="88174" y="649877"/>
                </a:lnTo>
                <a:lnTo>
                  <a:pt x="140425" y="643345"/>
                </a:lnTo>
                <a:lnTo>
                  <a:pt x="114300" y="607423"/>
                </a:lnTo>
                <a:lnTo>
                  <a:pt x="209005" y="591094"/>
                </a:lnTo>
                <a:lnTo>
                  <a:pt x="231865" y="581297"/>
                </a:lnTo>
                <a:lnTo>
                  <a:pt x="244928" y="535577"/>
                </a:lnTo>
                <a:lnTo>
                  <a:pt x="231865" y="365760"/>
                </a:lnTo>
                <a:lnTo>
                  <a:pt x="192677" y="346165"/>
                </a:lnTo>
                <a:lnTo>
                  <a:pt x="117565" y="326571"/>
                </a:lnTo>
                <a:lnTo>
                  <a:pt x="65314" y="293914"/>
                </a:lnTo>
                <a:lnTo>
                  <a:pt x="0" y="225334"/>
                </a:lnTo>
                <a:lnTo>
                  <a:pt x="32657" y="71845"/>
                </a:lnTo>
                <a:lnTo>
                  <a:pt x="153488" y="0"/>
                </a:lnTo>
                <a:close/>
              </a:path>
            </a:pathLst>
          </a:custGeom>
          <a:solidFill>
            <a:srgbClr val="CC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33DF5A8C-77A1-41EE-9144-4740DA3F53CE}"/>
              </a:ext>
            </a:extLst>
          </p:cNvPr>
          <p:cNvSpPr/>
          <p:nvPr/>
        </p:nvSpPr>
        <p:spPr>
          <a:xfrm>
            <a:off x="3804557" y="3174274"/>
            <a:ext cx="251460" cy="773975"/>
          </a:xfrm>
          <a:custGeom>
            <a:avLst/>
            <a:gdLst>
              <a:gd name="connsiteX0" fmla="*/ 32657 w 251460"/>
              <a:gd name="connsiteY0" fmla="*/ 163286 h 773975"/>
              <a:gd name="connsiteX1" fmla="*/ 52252 w 251460"/>
              <a:gd name="connsiteY1" fmla="*/ 212272 h 773975"/>
              <a:gd name="connsiteX2" fmla="*/ 55517 w 251460"/>
              <a:gd name="connsiteY2" fmla="*/ 303712 h 773975"/>
              <a:gd name="connsiteX3" fmla="*/ 32657 w 251460"/>
              <a:gd name="connsiteY3" fmla="*/ 375557 h 773975"/>
              <a:gd name="connsiteX4" fmla="*/ 0 w 251460"/>
              <a:gd name="connsiteY4" fmla="*/ 418012 h 773975"/>
              <a:gd name="connsiteX5" fmla="*/ 42454 w 251460"/>
              <a:gd name="connsiteY5" fmla="*/ 444137 h 773975"/>
              <a:gd name="connsiteX6" fmla="*/ 71846 w 251460"/>
              <a:gd name="connsiteY6" fmla="*/ 473529 h 773975"/>
              <a:gd name="connsiteX7" fmla="*/ 101237 w 251460"/>
              <a:gd name="connsiteY7" fmla="*/ 532312 h 773975"/>
              <a:gd name="connsiteX8" fmla="*/ 91440 w 251460"/>
              <a:gd name="connsiteY8" fmla="*/ 607423 h 773975"/>
              <a:gd name="connsiteX9" fmla="*/ 88174 w 251460"/>
              <a:gd name="connsiteY9" fmla="*/ 676003 h 773975"/>
              <a:gd name="connsiteX10" fmla="*/ 248194 w 251460"/>
              <a:gd name="connsiteY10" fmla="*/ 773975 h 773975"/>
              <a:gd name="connsiteX11" fmla="*/ 251460 w 251460"/>
              <a:gd name="connsiteY11" fmla="*/ 372292 h 773975"/>
              <a:gd name="connsiteX12" fmla="*/ 205740 w 251460"/>
              <a:gd name="connsiteY12" fmla="*/ 179615 h 773975"/>
              <a:gd name="connsiteX13" fmla="*/ 156754 w 251460"/>
              <a:gd name="connsiteY13" fmla="*/ 169817 h 773975"/>
              <a:gd name="connsiteX14" fmla="*/ 124097 w 251460"/>
              <a:gd name="connsiteY14" fmla="*/ 107769 h 773975"/>
              <a:gd name="connsiteX15" fmla="*/ 94706 w 251460"/>
              <a:gd name="connsiteY15" fmla="*/ 32657 h 773975"/>
              <a:gd name="connsiteX16" fmla="*/ 84909 w 251460"/>
              <a:gd name="connsiteY16" fmla="*/ 6532 h 773975"/>
              <a:gd name="connsiteX17" fmla="*/ 55517 w 251460"/>
              <a:gd name="connsiteY17" fmla="*/ 0 h 773975"/>
              <a:gd name="connsiteX18" fmla="*/ 55517 w 251460"/>
              <a:gd name="connsiteY18" fmla="*/ 97972 h 773975"/>
              <a:gd name="connsiteX19" fmla="*/ 32657 w 251460"/>
              <a:gd name="connsiteY19" fmla="*/ 163286 h 773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51460" h="773975">
                <a:moveTo>
                  <a:pt x="32657" y="163286"/>
                </a:moveTo>
                <a:lnTo>
                  <a:pt x="52252" y="212272"/>
                </a:lnTo>
                <a:lnTo>
                  <a:pt x="55517" y="303712"/>
                </a:lnTo>
                <a:lnTo>
                  <a:pt x="32657" y="375557"/>
                </a:lnTo>
                <a:lnTo>
                  <a:pt x="0" y="418012"/>
                </a:lnTo>
                <a:lnTo>
                  <a:pt x="42454" y="444137"/>
                </a:lnTo>
                <a:lnTo>
                  <a:pt x="71846" y="473529"/>
                </a:lnTo>
                <a:lnTo>
                  <a:pt x="101237" y="532312"/>
                </a:lnTo>
                <a:lnTo>
                  <a:pt x="91440" y="607423"/>
                </a:lnTo>
                <a:lnTo>
                  <a:pt x="88174" y="676003"/>
                </a:lnTo>
                <a:lnTo>
                  <a:pt x="248194" y="773975"/>
                </a:lnTo>
                <a:cubicBezTo>
                  <a:pt x="249283" y="640081"/>
                  <a:pt x="250371" y="506186"/>
                  <a:pt x="251460" y="372292"/>
                </a:cubicBezTo>
                <a:lnTo>
                  <a:pt x="205740" y="179615"/>
                </a:lnTo>
                <a:lnTo>
                  <a:pt x="156754" y="169817"/>
                </a:lnTo>
                <a:lnTo>
                  <a:pt x="124097" y="107769"/>
                </a:lnTo>
                <a:lnTo>
                  <a:pt x="94706" y="32657"/>
                </a:lnTo>
                <a:lnTo>
                  <a:pt x="84909" y="6532"/>
                </a:lnTo>
                <a:lnTo>
                  <a:pt x="55517" y="0"/>
                </a:lnTo>
                <a:lnTo>
                  <a:pt x="55517" y="97972"/>
                </a:lnTo>
                <a:lnTo>
                  <a:pt x="32657" y="16328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2D2EE160-48B1-4240-BD19-A40CFD4A75EB}"/>
              </a:ext>
            </a:extLst>
          </p:cNvPr>
          <p:cNvSpPr/>
          <p:nvPr/>
        </p:nvSpPr>
        <p:spPr>
          <a:xfrm>
            <a:off x="3788229" y="4865914"/>
            <a:ext cx="244928" cy="248195"/>
          </a:xfrm>
          <a:custGeom>
            <a:avLst/>
            <a:gdLst>
              <a:gd name="connsiteX0" fmla="*/ 0 w 244928"/>
              <a:gd name="connsiteY0" fmla="*/ 88175 h 248195"/>
              <a:gd name="connsiteX1" fmla="*/ 9797 w 244928"/>
              <a:gd name="connsiteY1" fmla="*/ 140426 h 248195"/>
              <a:gd name="connsiteX2" fmla="*/ 62048 w 244928"/>
              <a:gd name="connsiteY2" fmla="*/ 218803 h 248195"/>
              <a:gd name="connsiteX3" fmla="*/ 62048 w 244928"/>
              <a:gd name="connsiteY3" fmla="*/ 218803 h 248195"/>
              <a:gd name="connsiteX4" fmla="*/ 62048 w 244928"/>
              <a:gd name="connsiteY4" fmla="*/ 248195 h 248195"/>
              <a:gd name="connsiteX5" fmla="*/ 120831 w 244928"/>
              <a:gd name="connsiteY5" fmla="*/ 248195 h 248195"/>
              <a:gd name="connsiteX6" fmla="*/ 173082 w 244928"/>
              <a:gd name="connsiteY6" fmla="*/ 248195 h 248195"/>
              <a:gd name="connsiteX7" fmla="*/ 205740 w 244928"/>
              <a:gd name="connsiteY7" fmla="*/ 238397 h 248195"/>
              <a:gd name="connsiteX8" fmla="*/ 244928 w 244928"/>
              <a:gd name="connsiteY8" fmla="*/ 94706 h 248195"/>
              <a:gd name="connsiteX9" fmla="*/ 218802 w 244928"/>
              <a:gd name="connsiteY9" fmla="*/ 19595 h 248195"/>
              <a:gd name="connsiteX10" fmla="*/ 140425 w 244928"/>
              <a:gd name="connsiteY10" fmla="*/ 0 h 248195"/>
              <a:gd name="connsiteX11" fmla="*/ 52251 w 244928"/>
              <a:gd name="connsiteY11" fmla="*/ 52252 h 248195"/>
              <a:gd name="connsiteX12" fmla="*/ 0 w 244928"/>
              <a:gd name="connsiteY12" fmla="*/ 88175 h 248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4928" h="248195">
                <a:moveTo>
                  <a:pt x="0" y="88175"/>
                </a:moveTo>
                <a:lnTo>
                  <a:pt x="9797" y="140426"/>
                </a:lnTo>
                <a:lnTo>
                  <a:pt x="62048" y="218803"/>
                </a:lnTo>
                <a:lnTo>
                  <a:pt x="62048" y="218803"/>
                </a:lnTo>
                <a:lnTo>
                  <a:pt x="62048" y="248195"/>
                </a:lnTo>
                <a:lnTo>
                  <a:pt x="120831" y="248195"/>
                </a:lnTo>
                <a:lnTo>
                  <a:pt x="173082" y="248195"/>
                </a:lnTo>
                <a:lnTo>
                  <a:pt x="205740" y="238397"/>
                </a:lnTo>
                <a:lnTo>
                  <a:pt x="244928" y="94706"/>
                </a:lnTo>
                <a:lnTo>
                  <a:pt x="218802" y="19595"/>
                </a:lnTo>
                <a:lnTo>
                  <a:pt x="140425" y="0"/>
                </a:lnTo>
                <a:lnTo>
                  <a:pt x="52251" y="52252"/>
                </a:lnTo>
                <a:lnTo>
                  <a:pt x="0" y="88175"/>
                </a:lnTo>
                <a:close/>
              </a:path>
            </a:pathLst>
          </a:custGeom>
          <a:solidFill>
            <a:srgbClr val="CC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505C89E3-2587-437F-9426-317CBB84F13C}"/>
              </a:ext>
            </a:extLst>
          </p:cNvPr>
          <p:cNvSpPr/>
          <p:nvPr/>
        </p:nvSpPr>
        <p:spPr>
          <a:xfrm>
            <a:off x="3683726" y="4702629"/>
            <a:ext cx="466997" cy="287382"/>
          </a:xfrm>
          <a:custGeom>
            <a:avLst/>
            <a:gdLst>
              <a:gd name="connsiteX0" fmla="*/ 466997 w 466997"/>
              <a:gd name="connsiteY0" fmla="*/ 13062 h 287382"/>
              <a:gd name="connsiteX1" fmla="*/ 450668 w 466997"/>
              <a:gd name="connsiteY1" fmla="*/ 150222 h 287382"/>
              <a:gd name="connsiteX2" fmla="*/ 388620 w 466997"/>
              <a:gd name="connsiteY2" fmla="*/ 137160 h 287382"/>
              <a:gd name="connsiteX3" fmla="*/ 395151 w 466997"/>
              <a:gd name="connsiteY3" fmla="*/ 264522 h 287382"/>
              <a:gd name="connsiteX4" fmla="*/ 333103 w 466997"/>
              <a:gd name="connsiteY4" fmla="*/ 277585 h 287382"/>
              <a:gd name="connsiteX5" fmla="*/ 251460 w 466997"/>
              <a:gd name="connsiteY5" fmla="*/ 287382 h 287382"/>
              <a:gd name="connsiteX6" fmla="*/ 274320 w 466997"/>
              <a:gd name="connsiteY6" fmla="*/ 257991 h 287382"/>
              <a:gd name="connsiteX7" fmla="*/ 290648 w 466997"/>
              <a:gd name="connsiteY7" fmla="*/ 225334 h 287382"/>
              <a:gd name="connsiteX8" fmla="*/ 228600 w 466997"/>
              <a:gd name="connsiteY8" fmla="*/ 231865 h 287382"/>
              <a:gd name="connsiteX9" fmla="*/ 274320 w 466997"/>
              <a:gd name="connsiteY9" fmla="*/ 156754 h 287382"/>
              <a:gd name="connsiteX10" fmla="*/ 225334 w 466997"/>
              <a:gd name="connsiteY10" fmla="*/ 176348 h 287382"/>
              <a:gd name="connsiteX11" fmla="*/ 163285 w 466997"/>
              <a:gd name="connsiteY11" fmla="*/ 205740 h 287382"/>
              <a:gd name="connsiteX12" fmla="*/ 133894 w 466997"/>
              <a:gd name="connsiteY12" fmla="*/ 261257 h 287382"/>
              <a:gd name="connsiteX13" fmla="*/ 42454 w 466997"/>
              <a:gd name="connsiteY13" fmla="*/ 271054 h 287382"/>
              <a:gd name="connsiteX14" fmla="*/ 75111 w 466997"/>
              <a:gd name="connsiteY14" fmla="*/ 215537 h 287382"/>
              <a:gd name="connsiteX15" fmla="*/ 0 w 466997"/>
              <a:gd name="connsiteY15" fmla="*/ 218802 h 287382"/>
              <a:gd name="connsiteX16" fmla="*/ 68580 w 466997"/>
              <a:gd name="connsiteY16" fmla="*/ 150222 h 287382"/>
              <a:gd name="connsiteX17" fmla="*/ 94705 w 466997"/>
              <a:gd name="connsiteY17" fmla="*/ 124097 h 287382"/>
              <a:gd name="connsiteX18" fmla="*/ 212271 w 466997"/>
              <a:gd name="connsiteY18" fmla="*/ 101237 h 287382"/>
              <a:gd name="connsiteX19" fmla="*/ 323305 w 466997"/>
              <a:gd name="connsiteY19" fmla="*/ 88174 h 287382"/>
              <a:gd name="connsiteX20" fmla="*/ 287383 w 466997"/>
              <a:gd name="connsiteY20" fmla="*/ 52251 h 287382"/>
              <a:gd name="connsiteX21" fmla="*/ 320040 w 466997"/>
              <a:gd name="connsiteY21" fmla="*/ 0 h 287382"/>
              <a:gd name="connsiteX22" fmla="*/ 466997 w 466997"/>
              <a:gd name="connsiteY22" fmla="*/ 13062 h 28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66997" h="287382">
                <a:moveTo>
                  <a:pt x="466997" y="13062"/>
                </a:moveTo>
                <a:lnTo>
                  <a:pt x="450668" y="150222"/>
                </a:lnTo>
                <a:lnTo>
                  <a:pt x="388620" y="137160"/>
                </a:lnTo>
                <a:lnTo>
                  <a:pt x="395151" y="264522"/>
                </a:lnTo>
                <a:lnTo>
                  <a:pt x="333103" y="277585"/>
                </a:lnTo>
                <a:lnTo>
                  <a:pt x="251460" y="287382"/>
                </a:lnTo>
                <a:cubicBezTo>
                  <a:pt x="271978" y="260025"/>
                  <a:pt x="263357" y="268954"/>
                  <a:pt x="274320" y="257991"/>
                </a:cubicBezTo>
                <a:lnTo>
                  <a:pt x="290648" y="225334"/>
                </a:lnTo>
                <a:lnTo>
                  <a:pt x="228600" y="231865"/>
                </a:lnTo>
                <a:lnTo>
                  <a:pt x="274320" y="156754"/>
                </a:lnTo>
                <a:lnTo>
                  <a:pt x="225334" y="176348"/>
                </a:lnTo>
                <a:lnTo>
                  <a:pt x="163285" y="205740"/>
                </a:lnTo>
                <a:lnTo>
                  <a:pt x="133894" y="261257"/>
                </a:lnTo>
                <a:lnTo>
                  <a:pt x="42454" y="271054"/>
                </a:lnTo>
                <a:lnTo>
                  <a:pt x="75111" y="215537"/>
                </a:lnTo>
                <a:lnTo>
                  <a:pt x="0" y="218802"/>
                </a:lnTo>
                <a:lnTo>
                  <a:pt x="68580" y="150222"/>
                </a:lnTo>
                <a:lnTo>
                  <a:pt x="94705" y="124097"/>
                </a:lnTo>
                <a:lnTo>
                  <a:pt x="212271" y="101237"/>
                </a:lnTo>
                <a:lnTo>
                  <a:pt x="323305" y="88174"/>
                </a:lnTo>
                <a:lnTo>
                  <a:pt x="287383" y="52251"/>
                </a:lnTo>
                <a:lnTo>
                  <a:pt x="320040" y="0"/>
                </a:lnTo>
                <a:lnTo>
                  <a:pt x="466997" y="1306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DB7151F4-9ED7-4BF4-8969-1958C03EF289}"/>
              </a:ext>
            </a:extLst>
          </p:cNvPr>
          <p:cNvSpPr/>
          <p:nvPr/>
        </p:nvSpPr>
        <p:spPr>
          <a:xfrm>
            <a:off x="2801983" y="4095206"/>
            <a:ext cx="1146266" cy="920931"/>
          </a:xfrm>
          <a:custGeom>
            <a:avLst/>
            <a:gdLst>
              <a:gd name="connsiteX0" fmla="*/ 937260 w 1146266"/>
              <a:gd name="connsiteY0" fmla="*/ 564968 h 920931"/>
              <a:gd name="connsiteX1" fmla="*/ 894806 w 1146266"/>
              <a:gd name="connsiteY1" fmla="*/ 499654 h 920931"/>
              <a:gd name="connsiteX2" fmla="*/ 849086 w 1146266"/>
              <a:gd name="connsiteY2" fmla="*/ 499654 h 920931"/>
              <a:gd name="connsiteX3" fmla="*/ 868680 w 1146266"/>
              <a:gd name="connsiteY3" fmla="*/ 447403 h 920931"/>
              <a:gd name="connsiteX4" fmla="*/ 836023 w 1146266"/>
              <a:gd name="connsiteY4" fmla="*/ 378823 h 920931"/>
              <a:gd name="connsiteX5" fmla="*/ 760911 w 1146266"/>
              <a:gd name="connsiteY5" fmla="*/ 333103 h 920931"/>
              <a:gd name="connsiteX6" fmla="*/ 731520 w 1146266"/>
              <a:gd name="connsiteY6" fmla="*/ 404948 h 920931"/>
              <a:gd name="connsiteX7" fmla="*/ 695597 w 1146266"/>
              <a:gd name="connsiteY7" fmla="*/ 512717 h 920931"/>
              <a:gd name="connsiteX8" fmla="*/ 672737 w 1146266"/>
              <a:gd name="connsiteY8" fmla="*/ 571500 h 920931"/>
              <a:gd name="connsiteX9" fmla="*/ 633548 w 1146266"/>
              <a:gd name="connsiteY9" fmla="*/ 587828 h 920931"/>
              <a:gd name="connsiteX10" fmla="*/ 591094 w 1146266"/>
              <a:gd name="connsiteY10" fmla="*/ 551905 h 920931"/>
              <a:gd name="connsiteX11" fmla="*/ 568234 w 1146266"/>
              <a:gd name="connsiteY11" fmla="*/ 571500 h 920931"/>
              <a:gd name="connsiteX12" fmla="*/ 555171 w 1146266"/>
              <a:gd name="connsiteY12" fmla="*/ 617220 h 920931"/>
              <a:gd name="connsiteX13" fmla="*/ 551906 w 1146266"/>
              <a:gd name="connsiteY13" fmla="*/ 676003 h 920931"/>
              <a:gd name="connsiteX14" fmla="*/ 502920 w 1146266"/>
              <a:gd name="connsiteY14" fmla="*/ 708660 h 920931"/>
              <a:gd name="connsiteX15" fmla="*/ 434340 w 1146266"/>
              <a:gd name="connsiteY15" fmla="*/ 734785 h 920931"/>
              <a:gd name="connsiteX16" fmla="*/ 457200 w 1146266"/>
              <a:gd name="connsiteY16" fmla="*/ 747848 h 920931"/>
              <a:gd name="connsiteX17" fmla="*/ 431074 w 1146266"/>
              <a:gd name="connsiteY17" fmla="*/ 767443 h 920931"/>
              <a:gd name="connsiteX18" fmla="*/ 444137 w 1146266"/>
              <a:gd name="connsiteY18" fmla="*/ 783771 h 920931"/>
              <a:gd name="connsiteX19" fmla="*/ 444137 w 1146266"/>
              <a:gd name="connsiteY19" fmla="*/ 826225 h 920931"/>
              <a:gd name="connsiteX20" fmla="*/ 431074 w 1146266"/>
              <a:gd name="connsiteY20" fmla="*/ 881743 h 920931"/>
              <a:gd name="connsiteX21" fmla="*/ 323306 w 1146266"/>
              <a:gd name="connsiteY21" fmla="*/ 901337 h 920931"/>
              <a:gd name="connsiteX22" fmla="*/ 320040 w 1146266"/>
              <a:gd name="connsiteY22" fmla="*/ 852351 h 920931"/>
              <a:gd name="connsiteX23" fmla="*/ 320040 w 1146266"/>
              <a:gd name="connsiteY23" fmla="*/ 849085 h 920931"/>
              <a:gd name="connsiteX24" fmla="*/ 306977 w 1146266"/>
              <a:gd name="connsiteY24" fmla="*/ 881743 h 920931"/>
              <a:gd name="connsiteX25" fmla="*/ 218803 w 1146266"/>
              <a:gd name="connsiteY25" fmla="*/ 871945 h 920931"/>
              <a:gd name="connsiteX26" fmla="*/ 209006 w 1146266"/>
              <a:gd name="connsiteY26" fmla="*/ 894805 h 920931"/>
              <a:gd name="connsiteX27" fmla="*/ 163286 w 1146266"/>
              <a:gd name="connsiteY27" fmla="*/ 920931 h 920931"/>
              <a:gd name="connsiteX28" fmla="*/ 62048 w 1146266"/>
              <a:gd name="connsiteY28" fmla="*/ 862148 h 920931"/>
              <a:gd name="connsiteX29" fmla="*/ 0 w 1146266"/>
              <a:gd name="connsiteY29" fmla="*/ 806631 h 920931"/>
              <a:gd name="connsiteX30" fmla="*/ 78377 w 1146266"/>
              <a:gd name="connsiteY30" fmla="*/ 728254 h 920931"/>
              <a:gd name="connsiteX31" fmla="*/ 127363 w 1146266"/>
              <a:gd name="connsiteY31" fmla="*/ 623751 h 920931"/>
              <a:gd name="connsiteX32" fmla="*/ 146957 w 1146266"/>
              <a:gd name="connsiteY32" fmla="*/ 525780 h 920931"/>
              <a:gd name="connsiteX33" fmla="*/ 150223 w 1146266"/>
              <a:gd name="connsiteY33" fmla="*/ 440871 h 920931"/>
              <a:gd name="connsiteX34" fmla="*/ 297180 w 1146266"/>
              <a:gd name="connsiteY34" fmla="*/ 271054 h 920931"/>
              <a:gd name="connsiteX35" fmla="*/ 398417 w 1146266"/>
              <a:gd name="connsiteY35" fmla="*/ 173083 h 920931"/>
              <a:gd name="connsiteX36" fmla="*/ 506186 w 1146266"/>
              <a:gd name="connsiteY36" fmla="*/ 39188 h 920931"/>
              <a:gd name="connsiteX37" fmla="*/ 587828 w 1146266"/>
              <a:gd name="connsiteY37" fmla="*/ 71845 h 920931"/>
              <a:gd name="connsiteX38" fmla="*/ 682534 w 1146266"/>
              <a:gd name="connsiteY38" fmla="*/ 117565 h 920931"/>
              <a:gd name="connsiteX39" fmla="*/ 757646 w 1146266"/>
              <a:gd name="connsiteY39" fmla="*/ 107768 h 920931"/>
              <a:gd name="connsiteX40" fmla="*/ 777240 w 1146266"/>
              <a:gd name="connsiteY40" fmla="*/ 130628 h 920931"/>
              <a:gd name="connsiteX41" fmla="*/ 793568 w 1146266"/>
              <a:gd name="connsiteY41" fmla="*/ 150223 h 920931"/>
              <a:gd name="connsiteX42" fmla="*/ 920931 w 1146266"/>
              <a:gd name="connsiteY42" fmla="*/ 163285 h 920931"/>
              <a:gd name="connsiteX43" fmla="*/ 1071154 w 1146266"/>
              <a:gd name="connsiteY43" fmla="*/ 104503 h 920931"/>
              <a:gd name="connsiteX44" fmla="*/ 1097280 w 1146266"/>
              <a:gd name="connsiteY44" fmla="*/ 26125 h 920931"/>
              <a:gd name="connsiteX45" fmla="*/ 1146266 w 1146266"/>
              <a:gd name="connsiteY45" fmla="*/ 0 h 920931"/>
              <a:gd name="connsiteX46" fmla="*/ 1146266 w 1146266"/>
              <a:gd name="connsiteY46" fmla="*/ 94705 h 920931"/>
              <a:gd name="connsiteX47" fmla="*/ 1129937 w 1146266"/>
              <a:gd name="connsiteY47" fmla="*/ 182880 h 920931"/>
              <a:gd name="connsiteX48" fmla="*/ 1080951 w 1146266"/>
              <a:gd name="connsiteY48" fmla="*/ 290648 h 920931"/>
              <a:gd name="connsiteX49" fmla="*/ 1051560 w 1146266"/>
              <a:gd name="connsiteY49" fmla="*/ 372291 h 920931"/>
              <a:gd name="connsiteX50" fmla="*/ 1009106 w 1146266"/>
              <a:gd name="connsiteY50" fmla="*/ 431074 h 920931"/>
              <a:gd name="connsiteX51" fmla="*/ 1015637 w 1146266"/>
              <a:gd name="connsiteY51" fmla="*/ 440871 h 920931"/>
              <a:gd name="connsiteX52" fmla="*/ 937260 w 1146266"/>
              <a:gd name="connsiteY52" fmla="*/ 564968 h 920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46266" h="920931">
                <a:moveTo>
                  <a:pt x="937260" y="564968"/>
                </a:moveTo>
                <a:lnTo>
                  <a:pt x="894806" y="499654"/>
                </a:lnTo>
                <a:lnTo>
                  <a:pt x="849086" y="499654"/>
                </a:lnTo>
                <a:lnTo>
                  <a:pt x="868680" y="447403"/>
                </a:lnTo>
                <a:lnTo>
                  <a:pt x="836023" y="378823"/>
                </a:lnTo>
                <a:lnTo>
                  <a:pt x="760911" y="333103"/>
                </a:lnTo>
                <a:lnTo>
                  <a:pt x="731520" y="404948"/>
                </a:lnTo>
                <a:lnTo>
                  <a:pt x="695597" y="512717"/>
                </a:lnTo>
                <a:lnTo>
                  <a:pt x="672737" y="571500"/>
                </a:lnTo>
                <a:lnTo>
                  <a:pt x="633548" y="587828"/>
                </a:lnTo>
                <a:lnTo>
                  <a:pt x="591094" y="551905"/>
                </a:lnTo>
                <a:lnTo>
                  <a:pt x="568234" y="571500"/>
                </a:lnTo>
                <a:lnTo>
                  <a:pt x="555171" y="617220"/>
                </a:lnTo>
                <a:lnTo>
                  <a:pt x="551906" y="676003"/>
                </a:lnTo>
                <a:lnTo>
                  <a:pt x="502920" y="708660"/>
                </a:lnTo>
                <a:lnTo>
                  <a:pt x="434340" y="734785"/>
                </a:lnTo>
                <a:lnTo>
                  <a:pt x="457200" y="747848"/>
                </a:lnTo>
                <a:lnTo>
                  <a:pt x="431074" y="767443"/>
                </a:lnTo>
                <a:lnTo>
                  <a:pt x="444137" y="783771"/>
                </a:lnTo>
                <a:lnTo>
                  <a:pt x="444137" y="826225"/>
                </a:lnTo>
                <a:lnTo>
                  <a:pt x="431074" y="881743"/>
                </a:lnTo>
                <a:lnTo>
                  <a:pt x="323306" y="901337"/>
                </a:lnTo>
                <a:lnTo>
                  <a:pt x="320040" y="852351"/>
                </a:lnTo>
                <a:lnTo>
                  <a:pt x="320040" y="849085"/>
                </a:lnTo>
                <a:lnTo>
                  <a:pt x="306977" y="881743"/>
                </a:lnTo>
                <a:lnTo>
                  <a:pt x="218803" y="871945"/>
                </a:lnTo>
                <a:lnTo>
                  <a:pt x="209006" y="894805"/>
                </a:lnTo>
                <a:lnTo>
                  <a:pt x="163286" y="920931"/>
                </a:lnTo>
                <a:lnTo>
                  <a:pt x="62048" y="862148"/>
                </a:lnTo>
                <a:lnTo>
                  <a:pt x="0" y="806631"/>
                </a:lnTo>
                <a:lnTo>
                  <a:pt x="78377" y="728254"/>
                </a:lnTo>
                <a:lnTo>
                  <a:pt x="127363" y="623751"/>
                </a:lnTo>
                <a:lnTo>
                  <a:pt x="146957" y="525780"/>
                </a:lnTo>
                <a:lnTo>
                  <a:pt x="150223" y="440871"/>
                </a:lnTo>
                <a:lnTo>
                  <a:pt x="297180" y="271054"/>
                </a:lnTo>
                <a:lnTo>
                  <a:pt x="398417" y="173083"/>
                </a:lnTo>
                <a:lnTo>
                  <a:pt x="506186" y="39188"/>
                </a:lnTo>
                <a:lnTo>
                  <a:pt x="587828" y="71845"/>
                </a:lnTo>
                <a:lnTo>
                  <a:pt x="682534" y="117565"/>
                </a:lnTo>
                <a:lnTo>
                  <a:pt x="757646" y="107768"/>
                </a:lnTo>
                <a:lnTo>
                  <a:pt x="777240" y="130628"/>
                </a:lnTo>
                <a:lnTo>
                  <a:pt x="793568" y="150223"/>
                </a:lnTo>
                <a:lnTo>
                  <a:pt x="920931" y="163285"/>
                </a:lnTo>
                <a:lnTo>
                  <a:pt x="1071154" y="104503"/>
                </a:lnTo>
                <a:lnTo>
                  <a:pt x="1097280" y="26125"/>
                </a:lnTo>
                <a:lnTo>
                  <a:pt x="1146266" y="0"/>
                </a:lnTo>
                <a:lnTo>
                  <a:pt x="1146266" y="94705"/>
                </a:lnTo>
                <a:lnTo>
                  <a:pt x="1129937" y="182880"/>
                </a:lnTo>
                <a:lnTo>
                  <a:pt x="1080951" y="290648"/>
                </a:lnTo>
                <a:lnTo>
                  <a:pt x="1051560" y="372291"/>
                </a:lnTo>
                <a:lnTo>
                  <a:pt x="1009106" y="431074"/>
                </a:lnTo>
                <a:lnTo>
                  <a:pt x="1015637" y="440871"/>
                </a:lnTo>
                <a:lnTo>
                  <a:pt x="937260" y="56496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39DBF57C-7DC0-4250-8615-FFC7219C6951}"/>
              </a:ext>
            </a:extLst>
          </p:cNvPr>
          <p:cNvSpPr/>
          <p:nvPr/>
        </p:nvSpPr>
        <p:spPr>
          <a:xfrm>
            <a:off x="2857500" y="4091940"/>
            <a:ext cx="362494" cy="542109"/>
          </a:xfrm>
          <a:custGeom>
            <a:avLst/>
            <a:gdLst>
              <a:gd name="connsiteX0" fmla="*/ 355963 w 362494"/>
              <a:gd name="connsiteY0" fmla="*/ 0 h 542109"/>
              <a:gd name="connsiteX1" fmla="*/ 320040 w 362494"/>
              <a:gd name="connsiteY1" fmla="*/ 173083 h 542109"/>
              <a:gd name="connsiteX2" fmla="*/ 287383 w 362494"/>
              <a:gd name="connsiteY2" fmla="*/ 336369 h 542109"/>
              <a:gd name="connsiteX3" fmla="*/ 300446 w 362494"/>
              <a:gd name="connsiteY3" fmla="*/ 385354 h 542109"/>
              <a:gd name="connsiteX4" fmla="*/ 362494 w 362494"/>
              <a:gd name="connsiteY4" fmla="*/ 476794 h 542109"/>
              <a:gd name="connsiteX5" fmla="*/ 342900 w 362494"/>
              <a:gd name="connsiteY5" fmla="*/ 542109 h 542109"/>
              <a:gd name="connsiteX6" fmla="*/ 267789 w 362494"/>
              <a:gd name="connsiteY6" fmla="*/ 542109 h 542109"/>
              <a:gd name="connsiteX7" fmla="*/ 186146 w 362494"/>
              <a:gd name="connsiteY7" fmla="*/ 542109 h 542109"/>
              <a:gd name="connsiteX8" fmla="*/ 176349 w 362494"/>
              <a:gd name="connsiteY8" fmla="*/ 489857 h 542109"/>
              <a:gd name="connsiteX9" fmla="*/ 146957 w 362494"/>
              <a:gd name="connsiteY9" fmla="*/ 411480 h 542109"/>
              <a:gd name="connsiteX10" fmla="*/ 124097 w 362494"/>
              <a:gd name="connsiteY10" fmla="*/ 437606 h 542109"/>
              <a:gd name="connsiteX11" fmla="*/ 71846 w 362494"/>
              <a:gd name="connsiteY11" fmla="*/ 440871 h 542109"/>
              <a:gd name="connsiteX12" fmla="*/ 16329 w 362494"/>
              <a:gd name="connsiteY12" fmla="*/ 418011 h 542109"/>
              <a:gd name="connsiteX13" fmla="*/ 0 w 362494"/>
              <a:gd name="connsiteY13" fmla="*/ 375557 h 542109"/>
              <a:gd name="connsiteX14" fmla="*/ 3266 w 362494"/>
              <a:gd name="connsiteY14" fmla="*/ 329837 h 542109"/>
              <a:gd name="connsiteX15" fmla="*/ 26126 w 362494"/>
              <a:gd name="connsiteY15" fmla="*/ 310243 h 542109"/>
              <a:gd name="connsiteX16" fmla="*/ 84909 w 362494"/>
              <a:gd name="connsiteY16" fmla="*/ 297180 h 542109"/>
              <a:gd name="connsiteX17" fmla="*/ 120831 w 362494"/>
              <a:gd name="connsiteY17" fmla="*/ 316774 h 542109"/>
              <a:gd name="connsiteX18" fmla="*/ 150223 w 362494"/>
              <a:gd name="connsiteY18" fmla="*/ 261257 h 542109"/>
              <a:gd name="connsiteX19" fmla="*/ 192677 w 362494"/>
              <a:gd name="connsiteY19" fmla="*/ 26126 h 542109"/>
              <a:gd name="connsiteX20" fmla="*/ 355963 w 362494"/>
              <a:gd name="connsiteY20" fmla="*/ 0 h 54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2494" h="542109">
                <a:moveTo>
                  <a:pt x="355963" y="0"/>
                </a:moveTo>
                <a:lnTo>
                  <a:pt x="320040" y="173083"/>
                </a:lnTo>
                <a:lnTo>
                  <a:pt x="287383" y="336369"/>
                </a:lnTo>
                <a:lnTo>
                  <a:pt x="300446" y="385354"/>
                </a:lnTo>
                <a:lnTo>
                  <a:pt x="362494" y="476794"/>
                </a:lnTo>
                <a:lnTo>
                  <a:pt x="342900" y="542109"/>
                </a:lnTo>
                <a:lnTo>
                  <a:pt x="267789" y="542109"/>
                </a:lnTo>
                <a:lnTo>
                  <a:pt x="186146" y="542109"/>
                </a:lnTo>
                <a:lnTo>
                  <a:pt x="176349" y="489857"/>
                </a:lnTo>
                <a:lnTo>
                  <a:pt x="146957" y="411480"/>
                </a:lnTo>
                <a:lnTo>
                  <a:pt x="124097" y="437606"/>
                </a:lnTo>
                <a:lnTo>
                  <a:pt x="71846" y="440871"/>
                </a:lnTo>
                <a:lnTo>
                  <a:pt x="16329" y="418011"/>
                </a:lnTo>
                <a:lnTo>
                  <a:pt x="0" y="375557"/>
                </a:lnTo>
                <a:lnTo>
                  <a:pt x="3266" y="329837"/>
                </a:lnTo>
                <a:lnTo>
                  <a:pt x="26126" y="310243"/>
                </a:lnTo>
                <a:lnTo>
                  <a:pt x="84909" y="297180"/>
                </a:lnTo>
                <a:lnTo>
                  <a:pt x="120831" y="316774"/>
                </a:lnTo>
                <a:lnTo>
                  <a:pt x="150223" y="261257"/>
                </a:lnTo>
                <a:lnTo>
                  <a:pt x="192677" y="26126"/>
                </a:lnTo>
                <a:lnTo>
                  <a:pt x="355963" y="0"/>
                </a:lnTo>
                <a:close/>
              </a:path>
            </a:pathLst>
          </a:cu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2AFF384-881B-48B5-BE58-82647BF8CF00}"/>
              </a:ext>
            </a:extLst>
          </p:cNvPr>
          <p:cNvSpPr/>
          <p:nvPr/>
        </p:nvSpPr>
        <p:spPr>
          <a:xfrm>
            <a:off x="3033849" y="3935186"/>
            <a:ext cx="225334" cy="261257"/>
          </a:xfrm>
          <a:custGeom>
            <a:avLst/>
            <a:gdLst>
              <a:gd name="connsiteX0" fmla="*/ 45720 w 225334"/>
              <a:gd name="connsiteY0" fmla="*/ 0 h 261257"/>
              <a:gd name="connsiteX1" fmla="*/ 26125 w 225334"/>
              <a:gd name="connsiteY1" fmla="*/ 104503 h 261257"/>
              <a:gd name="connsiteX2" fmla="*/ 68580 w 225334"/>
              <a:gd name="connsiteY2" fmla="*/ 104503 h 261257"/>
              <a:gd name="connsiteX3" fmla="*/ 42454 w 225334"/>
              <a:gd name="connsiteY3" fmla="*/ 156754 h 261257"/>
              <a:gd name="connsiteX4" fmla="*/ 0 w 225334"/>
              <a:gd name="connsiteY4" fmla="*/ 140425 h 261257"/>
              <a:gd name="connsiteX5" fmla="*/ 0 w 225334"/>
              <a:gd name="connsiteY5" fmla="*/ 261257 h 261257"/>
              <a:gd name="connsiteX6" fmla="*/ 42454 w 225334"/>
              <a:gd name="connsiteY6" fmla="*/ 254725 h 261257"/>
              <a:gd name="connsiteX7" fmla="*/ 52251 w 225334"/>
              <a:gd name="connsiteY7" fmla="*/ 222068 h 261257"/>
              <a:gd name="connsiteX8" fmla="*/ 52251 w 225334"/>
              <a:gd name="connsiteY8" fmla="*/ 222068 h 261257"/>
              <a:gd name="connsiteX9" fmla="*/ 130628 w 225334"/>
              <a:gd name="connsiteY9" fmla="*/ 209005 h 261257"/>
              <a:gd name="connsiteX10" fmla="*/ 186145 w 225334"/>
              <a:gd name="connsiteY10" fmla="*/ 248194 h 261257"/>
              <a:gd name="connsiteX11" fmla="*/ 225334 w 225334"/>
              <a:gd name="connsiteY11" fmla="*/ 146957 h 261257"/>
              <a:gd name="connsiteX12" fmla="*/ 218802 w 225334"/>
              <a:gd name="connsiteY12" fmla="*/ 81643 h 261257"/>
              <a:gd name="connsiteX13" fmla="*/ 169817 w 225334"/>
              <a:gd name="connsiteY13" fmla="*/ 35923 h 261257"/>
              <a:gd name="connsiteX14" fmla="*/ 127362 w 225334"/>
              <a:gd name="connsiteY14" fmla="*/ 16328 h 261257"/>
              <a:gd name="connsiteX15" fmla="*/ 45720 w 225334"/>
              <a:gd name="connsiteY15" fmla="*/ 0 h 261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5334" h="261257">
                <a:moveTo>
                  <a:pt x="45720" y="0"/>
                </a:moveTo>
                <a:lnTo>
                  <a:pt x="26125" y="104503"/>
                </a:lnTo>
                <a:lnTo>
                  <a:pt x="68580" y="104503"/>
                </a:lnTo>
                <a:lnTo>
                  <a:pt x="42454" y="156754"/>
                </a:lnTo>
                <a:lnTo>
                  <a:pt x="0" y="140425"/>
                </a:lnTo>
                <a:lnTo>
                  <a:pt x="0" y="261257"/>
                </a:lnTo>
                <a:lnTo>
                  <a:pt x="42454" y="254725"/>
                </a:lnTo>
                <a:lnTo>
                  <a:pt x="52251" y="222068"/>
                </a:lnTo>
                <a:lnTo>
                  <a:pt x="52251" y="222068"/>
                </a:lnTo>
                <a:lnTo>
                  <a:pt x="130628" y="209005"/>
                </a:lnTo>
                <a:lnTo>
                  <a:pt x="186145" y="248194"/>
                </a:lnTo>
                <a:lnTo>
                  <a:pt x="225334" y="146957"/>
                </a:lnTo>
                <a:lnTo>
                  <a:pt x="218802" y="81643"/>
                </a:lnTo>
                <a:lnTo>
                  <a:pt x="169817" y="35923"/>
                </a:lnTo>
                <a:lnTo>
                  <a:pt x="127362" y="16328"/>
                </a:lnTo>
                <a:lnTo>
                  <a:pt x="45720" y="0"/>
                </a:lnTo>
                <a:close/>
              </a:path>
            </a:pathLst>
          </a:custGeom>
          <a:solidFill>
            <a:srgbClr val="CC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4610E34-4BF0-4A10-8210-DC127BF49B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98" t="10855" r="30242" b="144"/>
          <a:stretch/>
        </p:blipFill>
        <p:spPr>
          <a:xfrm>
            <a:off x="2082188" y="1355075"/>
            <a:ext cx="3844888" cy="471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59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A352858-35F6-4ED2-B115-4A43998A803C}"/>
              </a:ext>
            </a:extLst>
          </p:cNvPr>
          <p:cNvSpPr/>
          <p:nvPr/>
        </p:nvSpPr>
        <p:spPr>
          <a:xfrm>
            <a:off x="1634490" y="3771900"/>
            <a:ext cx="822960" cy="1268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823F71-2DB4-43E7-A1DA-F3A08F69F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550408">
            <a:off x="4124798" y="387250"/>
            <a:ext cx="4541914" cy="48650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A57BED-AAF6-4E02-AEE2-0552A569646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7158" y="2019492"/>
            <a:ext cx="3999323" cy="47613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4E3DED-1B01-40BF-9F6F-67CEC612C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970" y="1035584"/>
            <a:ext cx="4139543" cy="43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625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0F7A4D-1686-4D6C-91BA-EE14C361B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63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3EE48D-250C-4CB7-A19A-6F71D57A6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35" t="52538" r="56515" b="35169"/>
          <a:stretch/>
        </p:blipFill>
        <p:spPr>
          <a:xfrm flipH="1">
            <a:off x="568911" y="-2959767"/>
            <a:ext cx="10828421" cy="100343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931739-4A25-424D-BADA-33EADEFA71BA}"/>
              </a:ext>
            </a:extLst>
          </p:cNvPr>
          <p:cNvSpPr txBox="1"/>
          <p:nvPr/>
        </p:nvSpPr>
        <p:spPr>
          <a:xfrm>
            <a:off x="1054410" y="-96252"/>
            <a:ext cx="22715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PT Serif" panose="020A0703040505020204" pitchFamily="18" charset="0"/>
              </a:rPr>
              <a:t>The 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Evil Dead" pitchFamily="2" charset="0"/>
              </a:rPr>
              <a:t>Corpse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8850D-E8E5-41F5-8F5F-F3C48171F8B9}"/>
              </a:ext>
            </a:extLst>
          </p:cNvPr>
          <p:cNvSpPr txBox="1"/>
          <p:nvPr/>
        </p:nvSpPr>
        <p:spPr>
          <a:xfrm>
            <a:off x="4277979" y="-1967492"/>
            <a:ext cx="41639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PT Serif" panose="020A0703040505020204" pitchFamily="18" charset="0"/>
              </a:rPr>
              <a:t>The 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Evil Dead" pitchFamily="2" charset="0"/>
              </a:rPr>
              <a:t>Ghost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017468-60C5-4CEC-A10F-F55D3C8EA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770" y="679139"/>
            <a:ext cx="3999323" cy="4761389"/>
          </a:xfrm>
          <a:prstGeom prst="rect">
            <a:avLst/>
          </a:prstGeom>
          <a:effectLst>
            <a:outerShdw blurRad="63500" dir="18900000" sy="23000" kx="-1200000" algn="bl" rotWithShape="0">
              <a:prstClr val="black">
                <a:alpha val="54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282F51-3A46-469D-9C6B-131D76E42338}"/>
              </a:ext>
            </a:extLst>
          </p:cNvPr>
          <p:cNvSpPr txBox="1"/>
          <p:nvPr/>
        </p:nvSpPr>
        <p:spPr>
          <a:xfrm>
            <a:off x="8227107" y="-1169681"/>
            <a:ext cx="274011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PT Serif" panose="020A0703040505020204" pitchFamily="18" charset="0"/>
              </a:rPr>
              <a:t>The 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Evil Dead" pitchFamily="2" charset="0"/>
              </a:rPr>
              <a:t>Flying Zombie Pirate!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A3C5D1-678A-4691-8E88-A7F76838E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437" y="-1353783"/>
            <a:ext cx="5803895" cy="6011177"/>
          </a:xfrm>
          <a:prstGeom prst="rect">
            <a:avLst/>
          </a:prstGeom>
          <a:effectLst>
            <a:outerShdw blurRad="152400" dist="12700" dir="5400000" sx="90000" sy="-19000" rotWithShape="0">
              <a:prstClr val="black">
                <a:alpha val="51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F09BF3-E247-4C44-B1DD-27CF955EA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8899" y="5400377"/>
            <a:ext cx="1149638" cy="5955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D83AAC-AEE9-4B1D-9F81-4D15B1D98A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6079" y="-2434115"/>
            <a:ext cx="4139543" cy="43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360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76F6DE-A470-467F-B4F7-4973F6DACDA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22317" y="-176268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384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6F34ADE-5F4D-4EC3-8F6D-F9F69E91EFC9}" vid="{0D82442B-7AC0-4693-8ADC-AE048D4219D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211</TotalTime>
  <Words>37</Words>
  <Application>Microsoft Office PowerPoint</Application>
  <PresentationFormat>On-screen Show (4:3)</PresentationFormat>
  <Paragraphs>13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Arial</vt:lpstr>
      <vt:lpstr>Arvigo</vt:lpstr>
      <vt:lpstr>BN Manson Nights</vt:lpstr>
      <vt:lpstr>Calibri</vt:lpstr>
      <vt:lpstr>Calibri Light</vt:lpstr>
      <vt:lpstr>Creepy</vt:lpstr>
      <vt:lpstr>Dark Asylum</vt:lpstr>
      <vt:lpstr>Evil Dead</vt:lpstr>
      <vt:lpstr>PT Serif</vt:lpstr>
      <vt:lpstr>So Run Down</vt:lpstr>
      <vt:lpstr>Zombie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Lord Skudley</dc:creator>
  <cp:lastModifiedBy>Lord Skudley</cp:lastModifiedBy>
  <cp:revision>23</cp:revision>
  <dcterms:created xsi:type="dcterms:W3CDTF">2019-11-21T04:11:31Z</dcterms:created>
  <dcterms:modified xsi:type="dcterms:W3CDTF">2019-11-22T21:55:23Z</dcterms:modified>
</cp:coreProperties>
</file>